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53" r:id="rId4"/>
    <p:sldMasterId id="2147483663" r:id="rId5"/>
    <p:sldMasterId id="2147483739" r:id="rId6"/>
  </p:sldMasterIdLst>
  <p:notesMasterIdLst>
    <p:notesMasterId r:id="rId9"/>
  </p:notesMasterIdLst>
  <p:handoutMasterIdLst>
    <p:handoutMasterId r:id="rId10"/>
  </p:handoutMasterIdLst>
  <p:sldIdLst>
    <p:sldId id="542" r:id="rId7"/>
    <p:sldId id="545" r:id="rId8"/>
  </p:sldIdLst>
  <p:sldSz cx="12192000" cy="6858000"/>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AEC7"/>
    <a:srgbClr val="E6EBF0"/>
    <a:srgbClr val="093C61"/>
    <a:srgbClr val="98C3FA"/>
    <a:srgbClr val="70CDD9"/>
    <a:srgbClr val="8DC3E5"/>
    <a:srgbClr val="A9E5EA"/>
    <a:srgbClr val="5B6770"/>
    <a:srgbClr val="26D07C"/>
    <a:srgbClr val="0076C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93296810-A885-4BE3-A3E7-6D5BEEA58F35}">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2A488322-F2BA-4B5B-9748-0D474271808F}" styleName="Medium Style 3 - Accent 6">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6"/>
          </a:solidFill>
        </a:fill>
      </a:tcStyle>
    </a:lastCol>
    <a:firstCol>
      <a:tcTxStyle b="on">
        <a:fontRef idx="minor">
          <a:scrgbClr r="0" g="0" b="0"/>
        </a:fontRef>
        <a:schemeClr val="lt1"/>
      </a:tcTxStyle>
      <a:tcStyle>
        <a:tcBdr/>
        <a:fill>
          <a:solidFill>
            <a:schemeClr val="accent6"/>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6"/>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0017" autoAdjust="0"/>
    <p:restoredTop sz="94660"/>
  </p:normalViewPr>
  <p:slideViewPr>
    <p:cSldViewPr showGuides="1">
      <p:cViewPr varScale="1">
        <p:scale>
          <a:sx n="71" d="100"/>
          <a:sy n="71" d="100"/>
        </p:scale>
        <p:origin x="96" y="3204"/>
      </p:cViewPr>
      <p:guideLst>
        <p:guide orient="horz" pos="2160"/>
        <p:guide pos="3840"/>
      </p:guideLst>
    </p:cSldViewPr>
  </p:slideViewPr>
  <p:notesTextViewPr>
    <p:cViewPr>
      <p:scale>
        <a:sx n="3" d="2"/>
        <a:sy n="3" d="2"/>
      </p:scale>
      <p:origin x="0" y="0"/>
    </p:cViewPr>
  </p:notesTextViewPr>
  <p:sorterViewPr>
    <p:cViewPr varScale="1">
      <p:scale>
        <a:sx n="100" d="100"/>
        <a:sy n="100" d="100"/>
      </p:scale>
      <p:origin x="0" y="-2202"/>
    </p:cViewPr>
  </p:sorterViewPr>
  <p:notesViewPr>
    <p:cSldViewPr showGuides="1">
      <p:cViewPr varScale="1">
        <p:scale>
          <a:sx n="61" d="100"/>
          <a:sy n="61" d="100"/>
        </p:scale>
        <p:origin x="2285" y="7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theme" Target="theme/theme1.xml"/><Relationship Id="rId3" Type="http://schemas.openxmlformats.org/officeDocument/2006/relationships/customXml" Target="../customXml/item3.xml"/><Relationship Id="rId7" Type="http://schemas.openxmlformats.org/officeDocument/2006/relationships/slide" Target="slides/slide1.xml"/><Relationship Id="rId12" Type="http://schemas.openxmlformats.org/officeDocument/2006/relationships/viewProps" Target="viewProp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presProps" Target="presProps.xml"/><Relationship Id="rId5" Type="http://schemas.openxmlformats.org/officeDocument/2006/relationships/slideMaster" Target="slideMasters/slideMaster2.xml"/><Relationship Id="rId10" Type="http://schemas.openxmlformats.org/officeDocument/2006/relationships/handoutMaster" Target="handoutMasters/handoutMaster1.xml"/><Relationship Id="rId4" Type="http://schemas.openxmlformats.org/officeDocument/2006/relationships/slideMaster" Target="slideMasters/slideMaster1.xml"/><Relationship Id="rId9" Type="http://schemas.openxmlformats.org/officeDocument/2006/relationships/notesMaster" Target="notesMasters/notesMaster1.xml"/><Relationship Id="rId14"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2E11038-C648-4BF3-8167-6AE1FF3EFDF1}" type="doc">
      <dgm:prSet loTypeId="urn:microsoft.com/office/officeart/2008/layout/VerticalCurvedList" loCatId="list" qsTypeId="urn:microsoft.com/office/officeart/2005/8/quickstyle/simple1" qsCatId="simple" csTypeId="urn:microsoft.com/office/officeart/2005/8/colors/accent1_2" csCatId="accent1" phldr="1"/>
      <dgm:spPr/>
      <dgm:t>
        <a:bodyPr/>
        <a:lstStyle/>
        <a:p>
          <a:endParaRPr lang="en-US"/>
        </a:p>
      </dgm:t>
    </dgm:pt>
    <dgm:pt modelId="{BA20C27A-FD2A-445A-A719-6C03AF8940F3}">
      <dgm:prSet phldrT="[Text]"/>
      <dgm:spPr>
        <a:solidFill>
          <a:srgbClr val="5B6770"/>
        </a:solidFill>
      </dgm:spPr>
      <dgm:t>
        <a:bodyPr/>
        <a:lstStyle/>
        <a:p>
          <a:r>
            <a:rPr lang="en-US" dirty="0"/>
            <a:t>Click to edit Master subtitle style</a:t>
          </a:r>
        </a:p>
      </dgm:t>
    </dgm:pt>
    <dgm:pt modelId="{70D27D20-9B5C-4ACA-A932-25F2CF915F48}" type="parTrans" cxnId="{A5351B5C-9190-4E1A-BDA3-BCFD1EA44514}">
      <dgm:prSet/>
      <dgm:spPr/>
      <dgm:t>
        <a:bodyPr/>
        <a:lstStyle/>
        <a:p>
          <a:endParaRPr lang="en-US"/>
        </a:p>
      </dgm:t>
    </dgm:pt>
    <dgm:pt modelId="{6F8B888A-19D7-43C8-BC5E-9BDE549DF313}" type="sibTrans" cxnId="{A5351B5C-9190-4E1A-BDA3-BCFD1EA44514}">
      <dgm:prSet/>
      <dgm:spPr/>
      <dgm:t>
        <a:bodyPr/>
        <a:lstStyle/>
        <a:p>
          <a:endParaRPr lang="en-US"/>
        </a:p>
      </dgm:t>
    </dgm:pt>
    <dgm:pt modelId="{E0CEC3AC-4F65-405E-9DD2-9D5A494B4AC7}">
      <dgm:prSet phldrT="[Text]"/>
      <dgm:spPr>
        <a:solidFill>
          <a:srgbClr val="00AEC7"/>
        </a:solidFill>
      </dgm:spPr>
      <dgm:t>
        <a:bodyPr/>
        <a:lstStyle/>
        <a:p>
          <a:r>
            <a:rPr lang="en-US" dirty="0"/>
            <a:t>Click to edit Master subtitle style</a:t>
          </a:r>
        </a:p>
      </dgm:t>
    </dgm:pt>
    <dgm:pt modelId="{EAB6D17A-4709-4A18-AFBB-0789B952020D}" type="parTrans" cxnId="{6C928428-284E-4E7D-9683-6F55F36228FB}">
      <dgm:prSet/>
      <dgm:spPr/>
      <dgm:t>
        <a:bodyPr/>
        <a:lstStyle/>
        <a:p>
          <a:endParaRPr lang="en-US"/>
        </a:p>
      </dgm:t>
    </dgm:pt>
    <dgm:pt modelId="{E80F0502-7CC7-44FF-B609-B9414F795B8A}" type="sibTrans" cxnId="{6C928428-284E-4E7D-9683-6F55F36228FB}">
      <dgm:prSet/>
      <dgm:spPr/>
      <dgm:t>
        <a:bodyPr/>
        <a:lstStyle/>
        <a:p>
          <a:endParaRPr lang="en-US"/>
        </a:p>
      </dgm:t>
    </dgm:pt>
    <dgm:pt modelId="{187606C4-A5C3-49B4-8A18-BB38CA4215D5}">
      <dgm:prSet phldrT="[Text]"/>
      <dgm:spPr>
        <a:solidFill>
          <a:srgbClr val="093C61"/>
        </a:solidFill>
      </dgm:spPr>
      <dgm:t>
        <a:bodyPr/>
        <a:lstStyle/>
        <a:p>
          <a:r>
            <a:rPr lang="en-US" dirty="0"/>
            <a:t>Click to edit Master subtitle style</a:t>
          </a:r>
        </a:p>
      </dgm:t>
    </dgm:pt>
    <dgm:pt modelId="{58AE02CB-D91D-41B6-A813-B4F035391B83}" type="parTrans" cxnId="{72D59750-5757-41CF-AF05-6C57B64FB7ED}">
      <dgm:prSet/>
      <dgm:spPr/>
      <dgm:t>
        <a:bodyPr/>
        <a:lstStyle/>
        <a:p>
          <a:endParaRPr lang="en-US"/>
        </a:p>
      </dgm:t>
    </dgm:pt>
    <dgm:pt modelId="{3CFCF34C-096A-4329-BCDD-0A8D1A075934}" type="sibTrans" cxnId="{72D59750-5757-41CF-AF05-6C57B64FB7ED}">
      <dgm:prSet/>
      <dgm:spPr/>
      <dgm:t>
        <a:bodyPr/>
        <a:lstStyle/>
        <a:p>
          <a:endParaRPr lang="en-US"/>
        </a:p>
      </dgm:t>
    </dgm:pt>
    <dgm:pt modelId="{075A3D39-E191-4C23-AF82-FED389D4714A}" type="pres">
      <dgm:prSet presAssocID="{32E11038-C648-4BF3-8167-6AE1FF3EFDF1}" presName="Name0" presStyleCnt="0">
        <dgm:presLayoutVars>
          <dgm:chMax val="7"/>
          <dgm:chPref val="7"/>
          <dgm:dir/>
        </dgm:presLayoutVars>
      </dgm:prSet>
      <dgm:spPr/>
    </dgm:pt>
    <dgm:pt modelId="{80725D32-2ED8-4B1F-81A2-9F7C840C4E0C}" type="pres">
      <dgm:prSet presAssocID="{32E11038-C648-4BF3-8167-6AE1FF3EFDF1}" presName="Name1" presStyleCnt="0"/>
      <dgm:spPr/>
    </dgm:pt>
    <dgm:pt modelId="{B6A82959-4BD9-4D99-A596-9C774D74AB1C}" type="pres">
      <dgm:prSet presAssocID="{32E11038-C648-4BF3-8167-6AE1FF3EFDF1}" presName="cycle" presStyleCnt="0"/>
      <dgm:spPr/>
    </dgm:pt>
    <dgm:pt modelId="{A2FCC776-BF52-47C4-92E4-17467F9AE6E1}" type="pres">
      <dgm:prSet presAssocID="{32E11038-C648-4BF3-8167-6AE1FF3EFDF1}" presName="srcNode" presStyleLbl="node1" presStyleIdx="0" presStyleCnt="3"/>
      <dgm:spPr/>
    </dgm:pt>
    <dgm:pt modelId="{6304DB4F-C21D-43CE-BC19-7FC9FE4143EB}" type="pres">
      <dgm:prSet presAssocID="{32E11038-C648-4BF3-8167-6AE1FF3EFDF1}" presName="conn" presStyleLbl="parChTrans1D2" presStyleIdx="0" presStyleCnt="1"/>
      <dgm:spPr/>
    </dgm:pt>
    <dgm:pt modelId="{0AC5C796-425F-48EC-9CE3-FF43A9E945D1}" type="pres">
      <dgm:prSet presAssocID="{32E11038-C648-4BF3-8167-6AE1FF3EFDF1}" presName="extraNode" presStyleLbl="node1" presStyleIdx="0" presStyleCnt="3"/>
      <dgm:spPr/>
    </dgm:pt>
    <dgm:pt modelId="{FEDB5C55-0F80-4976-AD26-0CEE89BEB7EA}" type="pres">
      <dgm:prSet presAssocID="{32E11038-C648-4BF3-8167-6AE1FF3EFDF1}" presName="dstNode" presStyleLbl="node1" presStyleIdx="0" presStyleCnt="3"/>
      <dgm:spPr/>
    </dgm:pt>
    <dgm:pt modelId="{89592E09-CC88-4904-BF5E-1629C8C5E634}" type="pres">
      <dgm:prSet presAssocID="{BA20C27A-FD2A-445A-A719-6C03AF8940F3}" presName="text_1" presStyleLbl="node1" presStyleIdx="0" presStyleCnt="3">
        <dgm:presLayoutVars>
          <dgm:bulletEnabled val="1"/>
        </dgm:presLayoutVars>
      </dgm:prSet>
      <dgm:spPr/>
    </dgm:pt>
    <dgm:pt modelId="{9A21976F-30D0-4847-9028-5756044BAAC3}" type="pres">
      <dgm:prSet presAssocID="{BA20C27A-FD2A-445A-A719-6C03AF8940F3}" presName="accent_1" presStyleCnt="0"/>
      <dgm:spPr/>
    </dgm:pt>
    <dgm:pt modelId="{36E4D279-9DCF-4996-B9DB-80023277EC34}" type="pres">
      <dgm:prSet presAssocID="{BA20C27A-FD2A-445A-A719-6C03AF8940F3}" presName="accentRepeatNode" presStyleLbl="solidFgAcc1" presStyleIdx="0" presStyleCnt="3"/>
      <dgm:spPr>
        <a:ln w="50800">
          <a:solidFill>
            <a:srgbClr val="5B6770"/>
          </a:solidFill>
        </a:ln>
      </dgm:spPr>
    </dgm:pt>
    <dgm:pt modelId="{FA8E3AD4-7354-43A8-B93D-74F840B6AEF6}" type="pres">
      <dgm:prSet presAssocID="{E0CEC3AC-4F65-405E-9DD2-9D5A494B4AC7}" presName="text_2" presStyleLbl="node1" presStyleIdx="1" presStyleCnt="3">
        <dgm:presLayoutVars>
          <dgm:bulletEnabled val="1"/>
        </dgm:presLayoutVars>
      </dgm:prSet>
      <dgm:spPr/>
    </dgm:pt>
    <dgm:pt modelId="{FDAFDD12-87AE-496F-A9BD-D8FA3C5C588E}" type="pres">
      <dgm:prSet presAssocID="{E0CEC3AC-4F65-405E-9DD2-9D5A494B4AC7}" presName="accent_2" presStyleCnt="0"/>
      <dgm:spPr/>
    </dgm:pt>
    <dgm:pt modelId="{CE0FEE12-C9DD-48AF-B095-635EAD24EB23}" type="pres">
      <dgm:prSet presAssocID="{E0CEC3AC-4F65-405E-9DD2-9D5A494B4AC7}" presName="accentRepeatNode" presStyleLbl="solidFgAcc1" presStyleIdx="1" presStyleCnt="3"/>
      <dgm:spPr>
        <a:ln w="50800">
          <a:solidFill>
            <a:srgbClr val="00AEC7"/>
          </a:solidFill>
        </a:ln>
      </dgm:spPr>
    </dgm:pt>
    <dgm:pt modelId="{30EB52CC-4F02-4C80-AAF8-62BFF5A038EA}" type="pres">
      <dgm:prSet presAssocID="{187606C4-A5C3-49B4-8A18-BB38CA4215D5}" presName="text_3" presStyleLbl="node1" presStyleIdx="2" presStyleCnt="3">
        <dgm:presLayoutVars>
          <dgm:bulletEnabled val="1"/>
        </dgm:presLayoutVars>
      </dgm:prSet>
      <dgm:spPr/>
    </dgm:pt>
    <dgm:pt modelId="{C8B76DD7-65EF-4958-B29D-8E09C2D14548}" type="pres">
      <dgm:prSet presAssocID="{187606C4-A5C3-49B4-8A18-BB38CA4215D5}" presName="accent_3" presStyleCnt="0"/>
      <dgm:spPr/>
    </dgm:pt>
    <dgm:pt modelId="{E96C1AF3-5332-4D40-8E92-7C851D843D9E}" type="pres">
      <dgm:prSet presAssocID="{187606C4-A5C3-49B4-8A18-BB38CA4215D5}" presName="accentRepeatNode" presStyleLbl="solidFgAcc1" presStyleIdx="2" presStyleCnt="3"/>
      <dgm:spPr>
        <a:ln w="50800">
          <a:solidFill>
            <a:srgbClr val="093C61"/>
          </a:solidFill>
        </a:ln>
      </dgm:spPr>
    </dgm:pt>
  </dgm:ptLst>
  <dgm:cxnLst>
    <dgm:cxn modelId="{6C928428-284E-4E7D-9683-6F55F36228FB}" srcId="{32E11038-C648-4BF3-8167-6AE1FF3EFDF1}" destId="{E0CEC3AC-4F65-405E-9DD2-9D5A494B4AC7}" srcOrd="1" destOrd="0" parTransId="{EAB6D17A-4709-4A18-AFBB-0789B952020D}" sibTransId="{E80F0502-7CC7-44FF-B609-B9414F795B8A}"/>
    <dgm:cxn modelId="{57C00C33-A140-4336-BF90-35942F94805A}" type="presOf" srcId="{187606C4-A5C3-49B4-8A18-BB38CA4215D5}" destId="{30EB52CC-4F02-4C80-AAF8-62BFF5A038EA}" srcOrd="0" destOrd="0" presId="urn:microsoft.com/office/officeart/2008/layout/VerticalCurvedList"/>
    <dgm:cxn modelId="{A5351B5C-9190-4E1A-BDA3-BCFD1EA44514}" srcId="{32E11038-C648-4BF3-8167-6AE1FF3EFDF1}" destId="{BA20C27A-FD2A-445A-A719-6C03AF8940F3}" srcOrd="0" destOrd="0" parTransId="{70D27D20-9B5C-4ACA-A932-25F2CF915F48}" sibTransId="{6F8B888A-19D7-43C8-BC5E-9BDE549DF313}"/>
    <dgm:cxn modelId="{53883844-14BD-4351-A151-F1F21DB11AA2}" type="presOf" srcId="{E0CEC3AC-4F65-405E-9DD2-9D5A494B4AC7}" destId="{FA8E3AD4-7354-43A8-B93D-74F840B6AEF6}" srcOrd="0" destOrd="0" presId="urn:microsoft.com/office/officeart/2008/layout/VerticalCurvedList"/>
    <dgm:cxn modelId="{72D59750-5757-41CF-AF05-6C57B64FB7ED}" srcId="{32E11038-C648-4BF3-8167-6AE1FF3EFDF1}" destId="{187606C4-A5C3-49B4-8A18-BB38CA4215D5}" srcOrd="2" destOrd="0" parTransId="{58AE02CB-D91D-41B6-A813-B4F035391B83}" sibTransId="{3CFCF34C-096A-4329-BCDD-0A8D1A075934}"/>
    <dgm:cxn modelId="{EBE72F74-33D1-4060-A3B4-F3A60F68D2DE}" type="presOf" srcId="{BA20C27A-FD2A-445A-A719-6C03AF8940F3}" destId="{89592E09-CC88-4904-BF5E-1629C8C5E634}" srcOrd="0" destOrd="0" presId="urn:microsoft.com/office/officeart/2008/layout/VerticalCurvedList"/>
    <dgm:cxn modelId="{44A009B9-4C6E-4056-A237-21B77C751944}" type="presOf" srcId="{32E11038-C648-4BF3-8167-6AE1FF3EFDF1}" destId="{075A3D39-E191-4C23-AF82-FED389D4714A}" srcOrd="0" destOrd="0" presId="urn:microsoft.com/office/officeart/2008/layout/VerticalCurvedList"/>
    <dgm:cxn modelId="{C12810DE-047C-44F0-893C-5DBF7D150250}" type="presOf" srcId="{6F8B888A-19D7-43C8-BC5E-9BDE549DF313}" destId="{6304DB4F-C21D-43CE-BC19-7FC9FE4143EB}" srcOrd="0" destOrd="0" presId="urn:microsoft.com/office/officeart/2008/layout/VerticalCurvedList"/>
    <dgm:cxn modelId="{C8DF18D6-9728-4B9E-8416-9844D37BED16}" type="presParOf" srcId="{075A3D39-E191-4C23-AF82-FED389D4714A}" destId="{80725D32-2ED8-4B1F-81A2-9F7C840C4E0C}" srcOrd="0" destOrd="0" presId="urn:microsoft.com/office/officeart/2008/layout/VerticalCurvedList"/>
    <dgm:cxn modelId="{E35D8989-C4EB-4877-88F9-278C7A5D79BE}" type="presParOf" srcId="{80725D32-2ED8-4B1F-81A2-9F7C840C4E0C}" destId="{B6A82959-4BD9-4D99-A596-9C774D74AB1C}" srcOrd="0" destOrd="0" presId="urn:microsoft.com/office/officeart/2008/layout/VerticalCurvedList"/>
    <dgm:cxn modelId="{2E10BBB5-BB5F-4213-81D6-299D4ED932F9}" type="presParOf" srcId="{B6A82959-4BD9-4D99-A596-9C774D74AB1C}" destId="{A2FCC776-BF52-47C4-92E4-17467F9AE6E1}" srcOrd="0" destOrd="0" presId="urn:microsoft.com/office/officeart/2008/layout/VerticalCurvedList"/>
    <dgm:cxn modelId="{5B23B201-EE0E-41FD-994F-D36FF4AEDA82}" type="presParOf" srcId="{B6A82959-4BD9-4D99-A596-9C774D74AB1C}" destId="{6304DB4F-C21D-43CE-BC19-7FC9FE4143EB}" srcOrd="1" destOrd="0" presId="urn:microsoft.com/office/officeart/2008/layout/VerticalCurvedList"/>
    <dgm:cxn modelId="{44830F56-0B6E-4957-B591-535E7C4AE88E}" type="presParOf" srcId="{B6A82959-4BD9-4D99-A596-9C774D74AB1C}" destId="{0AC5C796-425F-48EC-9CE3-FF43A9E945D1}" srcOrd="2" destOrd="0" presId="urn:microsoft.com/office/officeart/2008/layout/VerticalCurvedList"/>
    <dgm:cxn modelId="{B512C53B-041E-4F05-874B-6C14137472B2}" type="presParOf" srcId="{B6A82959-4BD9-4D99-A596-9C774D74AB1C}" destId="{FEDB5C55-0F80-4976-AD26-0CEE89BEB7EA}" srcOrd="3" destOrd="0" presId="urn:microsoft.com/office/officeart/2008/layout/VerticalCurvedList"/>
    <dgm:cxn modelId="{B5267D50-E7E0-4BB1-BFA8-A827CCA77309}" type="presParOf" srcId="{80725D32-2ED8-4B1F-81A2-9F7C840C4E0C}" destId="{89592E09-CC88-4904-BF5E-1629C8C5E634}" srcOrd="1" destOrd="0" presId="urn:microsoft.com/office/officeart/2008/layout/VerticalCurvedList"/>
    <dgm:cxn modelId="{B277B9AB-1A22-46B8-AB75-EA271659F9A9}" type="presParOf" srcId="{80725D32-2ED8-4B1F-81A2-9F7C840C4E0C}" destId="{9A21976F-30D0-4847-9028-5756044BAAC3}" srcOrd="2" destOrd="0" presId="urn:microsoft.com/office/officeart/2008/layout/VerticalCurvedList"/>
    <dgm:cxn modelId="{F63A9C37-6ADA-42F7-9567-B5030E7619A5}" type="presParOf" srcId="{9A21976F-30D0-4847-9028-5756044BAAC3}" destId="{36E4D279-9DCF-4996-B9DB-80023277EC34}" srcOrd="0" destOrd="0" presId="urn:microsoft.com/office/officeart/2008/layout/VerticalCurvedList"/>
    <dgm:cxn modelId="{F0AF24C9-085E-4E7F-84AF-44BDBD83C8D6}" type="presParOf" srcId="{80725D32-2ED8-4B1F-81A2-9F7C840C4E0C}" destId="{FA8E3AD4-7354-43A8-B93D-74F840B6AEF6}" srcOrd="3" destOrd="0" presId="urn:microsoft.com/office/officeart/2008/layout/VerticalCurvedList"/>
    <dgm:cxn modelId="{53C3BAA1-3CEB-4E9B-B244-D18A0E21044B}" type="presParOf" srcId="{80725D32-2ED8-4B1F-81A2-9F7C840C4E0C}" destId="{FDAFDD12-87AE-496F-A9BD-D8FA3C5C588E}" srcOrd="4" destOrd="0" presId="urn:microsoft.com/office/officeart/2008/layout/VerticalCurvedList"/>
    <dgm:cxn modelId="{D9AAB689-C278-446B-B50B-F0121693A922}" type="presParOf" srcId="{FDAFDD12-87AE-496F-A9BD-D8FA3C5C588E}" destId="{CE0FEE12-C9DD-48AF-B095-635EAD24EB23}" srcOrd="0" destOrd="0" presId="urn:microsoft.com/office/officeart/2008/layout/VerticalCurvedList"/>
    <dgm:cxn modelId="{6BE5BE6F-02B9-4318-9BB9-B7CD1051F0D2}" type="presParOf" srcId="{80725D32-2ED8-4B1F-81A2-9F7C840C4E0C}" destId="{30EB52CC-4F02-4C80-AAF8-62BFF5A038EA}" srcOrd="5" destOrd="0" presId="urn:microsoft.com/office/officeart/2008/layout/VerticalCurvedList"/>
    <dgm:cxn modelId="{37A2E405-9B83-4313-96A7-0A679F777B18}" type="presParOf" srcId="{80725D32-2ED8-4B1F-81A2-9F7C840C4E0C}" destId="{C8B76DD7-65EF-4958-B29D-8E09C2D14548}" srcOrd="6" destOrd="0" presId="urn:microsoft.com/office/officeart/2008/layout/VerticalCurvedList"/>
    <dgm:cxn modelId="{BA1CF7BF-1B96-48C4-ADB0-9317E5BC7454}" type="presParOf" srcId="{C8B76DD7-65EF-4958-B29D-8E09C2D14548}" destId="{E96C1AF3-5332-4D40-8E92-7C851D843D9E}" srcOrd="0" destOrd="0" presId="urn:microsoft.com/office/officeart/2008/layout/VerticalCurv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304DB4F-C21D-43CE-BC19-7FC9FE4143EB}">
      <dsp:nvSpPr>
        <dsp:cNvPr id="0" name=""/>
        <dsp:cNvSpPr/>
      </dsp:nvSpPr>
      <dsp:spPr>
        <a:xfrm>
          <a:off x="-6201673" y="-949060"/>
          <a:ext cx="7384521" cy="7384521"/>
        </a:xfrm>
        <a:prstGeom prst="blockArc">
          <a:avLst>
            <a:gd name="adj1" fmla="val 18900000"/>
            <a:gd name="adj2" fmla="val 2700000"/>
            <a:gd name="adj3" fmla="val 293"/>
          </a:avLst>
        </a:pr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89592E09-CC88-4904-BF5E-1629C8C5E634}">
      <dsp:nvSpPr>
        <dsp:cNvPr id="0" name=""/>
        <dsp:cNvSpPr/>
      </dsp:nvSpPr>
      <dsp:spPr>
        <a:xfrm>
          <a:off x="761512" y="548640"/>
          <a:ext cx="10541975" cy="1097280"/>
        </a:xfrm>
        <a:prstGeom prst="rect">
          <a:avLst/>
        </a:prstGeom>
        <a:solidFill>
          <a:srgbClr val="5B677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0966" tIns="127000" rIns="127000" bIns="127000" numCol="1" spcCol="1270" anchor="ctr" anchorCtr="0">
          <a:noAutofit/>
        </a:bodyPr>
        <a:lstStyle/>
        <a:p>
          <a:pPr marL="0" lvl="0" indent="0" algn="l" defTabSz="2222500">
            <a:lnSpc>
              <a:spcPct val="90000"/>
            </a:lnSpc>
            <a:spcBef>
              <a:spcPct val="0"/>
            </a:spcBef>
            <a:spcAft>
              <a:spcPct val="35000"/>
            </a:spcAft>
            <a:buNone/>
          </a:pPr>
          <a:r>
            <a:rPr lang="en-US" sz="5000" kern="1200" dirty="0"/>
            <a:t>Click to edit Master subtitle style</a:t>
          </a:r>
        </a:p>
      </dsp:txBody>
      <dsp:txXfrm>
        <a:off x="761512" y="548640"/>
        <a:ext cx="10541975" cy="1097280"/>
      </dsp:txXfrm>
    </dsp:sp>
    <dsp:sp modelId="{36E4D279-9DCF-4996-B9DB-80023277EC34}">
      <dsp:nvSpPr>
        <dsp:cNvPr id="0" name=""/>
        <dsp:cNvSpPr/>
      </dsp:nvSpPr>
      <dsp:spPr>
        <a:xfrm>
          <a:off x="75712" y="411480"/>
          <a:ext cx="1371600" cy="1371600"/>
        </a:xfrm>
        <a:prstGeom prst="ellipse">
          <a:avLst/>
        </a:prstGeom>
        <a:solidFill>
          <a:schemeClr val="lt1">
            <a:hueOff val="0"/>
            <a:satOff val="0"/>
            <a:lumOff val="0"/>
            <a:alphaOff val="0"/>
          </a:schemeClr>
        </a:solidFill>
        <a:ln w="50800" cap="flat" cmpd="sng" algn="ctr">
          <a:solidFill>
            <a:srgbClr val="5B6770"/>
          </a:solidFill>
          <a:prstDash val="solid"/>
        </a:ln>
        <a:effectLst/>
      </dsp:spPr>
      <dsp:style>
        <a:lnRef idx="2">
          <a:scrgbClr r="0" g="0" b="0"/>
        </a:lnRef>
        <a:fillRef idx="1">
          <a:scrgbClr r="0" g="0" b="0"/>
        </a:fillRef>
        <a:effectRef idx="0">
          <a:scrgbClr r="0" g="0" b="0"/>
        </a:effectRef>
        <a:fontRef idx="minor"/>
      </dsp:style>
    </dsp:sp>
    <dsp:sp modelId="{FA8E3AD4-7354-43A8-B93D-74F840B6AEF6}">
      <dsp:nvSpPr>
        <dsp:cNvPr id="0" name=""/>
        <dsp:cNvSpPr/>
      </dsp:nvSpPr>
      <dsp:spPr>
        <a:xfrm>
          <a:off x="1160373" y="2194560"/>
          <a:ext cx="10143114" cy="1097280"/>
        </a:xfrm>
        <a:prstGeom prst="rect">
          <a:avLst/>
        </a:prstGeom>
        <a:solidFill>
          <a:srgbClr val="00AEC7"/>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0966" tIns="127000" rIns="127000" bIns="127000" numCol="1" spcCol="1270" anchor="ctr" anchorCtr="0">
          <a:noAutofit/>
        </a:bodyPr>
        <a:lstStyle/>
        <a:p>
          <a:pPr marL="0" lvl="0" indent="0" algn="l" defTabSz="2222500">
            <a:lnSpc>
              <a:spcPct val="90000"/>
            </a:lnSpc>
            <a:spcBef>
              <a:spcPct val="0"/>
            </a:spcBef>
            <a:spcAft>
              <a:spcPct val="35000"/>
            </a:spcAft>
            <a:buNone/>
          </a:pPr>
          <a:r>
            <a:rPr lang="en-US" sz="5000" kern="1200" dirty="0"/>
            <a:t>Click to edit Master subtitle style</a:t>
          </a:r>
        </a:p>
      </dsp:txBody>
      <dsp:txXfrm>
        <a:off x="1160373" y="2194560"/>
        <a:ext cx="10143114" cy="1097280"/>
      </dsp:txXfrm>
    </dsp:sp>
    <dsp:sp modelId="{CE0FEE12-C9DD-48AF-B095-635EAD24EB23}">
      <dsp:nvSpPr>
        <dsp:cNvPr id="0" name=""/>
        <dsp:cNvSpPr/>
      </dsp:nvSpPr>
      <dsp:spPr>
        <a:xfrm>
          <a:off x="474573" y="2057400"/>
          <a:ext cx="1371600" cy="1371600"/>
        </a:xfrm>
        <a:prstGeom prst="ellipse">
          <a:avLst/>
        </a:prstGeom>
        <a:solidFill>
          <a:schemeClr val="lt1">
            <a:hueOff val="0"/>
            <a:satOff val="0"/>
            <a:lumOff val="0"/>
            <a:alphaOff val="0"/>
          </a:schemeClr>
        </a:solidFill>
        <a:ln w="50800" cap="flat" cmpd="sng" algn="ctr">
          <a:solidFill>
            <a:srgbClr val="00AEC7"/>
          </a:solidFill>
          <a:prstDash val="solid"/>
        </a:ln>
        <a:effectLst/>
      </dsp:spPr>
      <dsp:style>
        <a:lnRef idx="2">
          <a:scrgbClr r="0" g="0" b="0"/>
        </a:lnRef>
        <a:fillRef idx="1">
          <a:scrgbClr r="0" g="0" b="0"/>
        </a:fillRef>
        <a:effectRef idx="0">
          <a:scrgbClr r="0" g="0" b="0"/>
        </a:effectRef>
        <a:fontRef idx="minor"/>
      </dsp:style>
    </dsp:sp>
    <dsp:sp modelId="{30EB52CC-4F02-4C80-AAF8-62BFF5A038EA}">
      <dsp:nvSpPr>
        <dsp:cNvPr id="0" name=""/>
        <dsp:cNvSpPr/>
      </dsp:nvSpPr>
      <dsp:spPr>
        <a:xfrm>
          <a:off x="761512" y="3840480"/>
          <a:ext cx="10541975" cy="1097280"/>
        </a:xfrm>
        <a:prstGeom prst="rect">
          <a:avLst/>
        </a:prstGeom>
        <a:solidFill>
          <a:srgbClr val="093C61"/>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0966" tIns="127000" rIns="127000" bIns="127000" numCol="1" spcCol="1270" anchor="ctr" anchorCtr="0">
          <a:noAutofit/>
        </a:bodyPr>
        <a:lstStyle/>
        <a:p>
          <a:pPr marL="0" lvl="0" indent="0" algn="l" defTabSz="2222500">
            <a:lnSpc>
              <a:spcPct val="90000"/>
            </a:lnSpc>
            <a:spcBef>
              <a:spcPct val="0"/>
            </a:spcBef>
            <a:spcAft>
              <a:spcPct val="35000"/>
            </a:spcAft>
            <a:buNone/>
          </a:pPr>
          <a:r>
            <a:rPr lang="en-US" sz="5000" kern="1200" dirty="0"/>
            <a:t>Click to edit Master subtitle style</a:t>
          </a:r>
        </a:p>
      </dsp:txBody>
      <dsp:txXfrm>
        <a:off x="761512" y="3840480"/>
        <a:ext cx="10541975" cy="1097280"/>
      </dsp:txXfrm>
    </dsp:sp>
    <dsp:sp modelId="{E96C1AF3-5332-4D40-8E92-7C851D843D9E}">
      <dsp:nvSpPr>
        <dsp:cNvPr id="0" name=""/>
        <dsp:cNvSpPr/>
      </dsp:nvSpPr>
      <dsp:spPr>
        <a:xfrm>
          <a:off x="75712" y="3703320"/>
          <a:ext cx="1371600" cy="1371600"/>
        </a:xfrm>
        <a:prstGeom prst="ellipse">
          <a:avLst/>
        </a:prstGeom>
        <a:solidFill>
          <a:schemeClr val="lt1">
            <a:hueOff val="0"/>
            <a:satOff val="0"/>
            <a:lumOff val="0"/>
            <a:alphaOff val="0"/>
          </a:schemeClr>
        </a:solidFill>
        <a:ln w="50800" cap="flat" cmpd="sng" algn="ctr">
          <a:solidFill>
            <a:srgbClr val="093C61"/>
          </a:solidFill>
          <a:prstDash val="solid"/>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970338" y="0"/>
            <a:ext cx="3038475" cy="466725"/>
          </a:xfrm>
          <a:prstGeom prst="rect">
            <a:avLst/>
          </a:prstGeom>
        </p:spPr>
        <p:txBody>
          <a:bodyPr vert="horz" lIns="91440" tIns="45720" rIns="91440" bIns="45720" rtlCol="0"/>
          <a:lstStyle>
            <a:lvl1pPr algn="r">
              <a:defRPr sz="1200"/>
            </a:lvl1pPr>
          </a:lstStyle>
          <a:p>
            <a:fld id="{F750BF31-E9A8-4E88-81E7-44C5092290FC}" type="datetimeFigureOut">
              <a:rPr lang="en-US" smtClean="0"/>
              <a:t>9/4/2025</a:t>
            </a:fld>
            <a:endParaRPr lang="en-US" dirty="0"/>
          </a:p>
        </p:txBody>
      </p:sp>
      <p:sp>
        <p:nvSpPr>
          <p:cNvPr id="4" name="Footer Placeholder 3"/>
          <p:cNvSpPr>
            <a:spLocks noGrp="1"/>
          </p:cNvSpPr>
          <p:nvPr>
            <p:ph type="ftr" sz="quarter" idx="2"/>
          </p:nvPr>
        </p:nvSpPr>
        <p:spPr>
          <a:xfrm>
            <a:off x="0" y="8829675"/>
            <a:ext cx="3038475" cy="466725"/>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970338" y="8829675"/>
            <a:ext cx="3038475" cy="466725"/>
          </a:xfrm>
          <a:prstGeom prst="rect">
            <a:avLst/>
          </a:prstGeom>
        </p:spPr>
        <p:txBody>
          <a:bodyPr vert="horz" lIns="91440" tIns="45720" rIns="91440" bIns="45720" rtlCol="0" anchor="b"/>
          <a:lstStyle>
            <a:lvl1pPr algn="r">
              <a:defRPr sz="1200"/>
            </a:lvl1pPr>
          </a:lstStyle>
          <a:p>
            <a:fld id="{2FB2BDB1-E95E-402D-B2EB-CA9CC1A3958C}" type="slidenum">
              <a:rPr lang="en-US" smtClean="0"/>
              <a:t>‹#›</a:t>
            </a:fld>
            <a:endParaRPr lang="en-US" dirty="0"/>
          </a:p>
        </p:txBody>
      </p:sp>
    </p:spTree>
    <p:extLst>
      <p:ext uri="{BB962C8B-B14F-4D97-AF65-F5344CB8AC3E}">
        <p14:creationId xmlns:p14="http://schemas.microsoft.com/office/powerpoint/2010/main" val="11092199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dirty="0"/>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67EFB637-CCC9-4803-8851-F6915048CBB4}" type="datetimeFigureOut">
              <a:rPr lang="en-US" smtClean="0"/>
              <a:t>9/4/2025</a:t>
            </a:fld>
            <a:endParaRPr lang="en-US" dirty="0"/>
          </a:p>
        </p:txBody>
      </p:sp>
      <p:sp>
        <p:nvSpPr>
          <p:cNvPr id="4" name="Slide Image Placeholder 3"/>
          <p:cNvSpPr>
            <a:spLocks noGrp="1" noRot="1" noChangeAspect="1"/>
          </p:cNvSpPr>
          <p:nvPr>
            <p:ph type="sldImg" idx="2"/>
          </p:nvPr>
        </p:nvSpPr>
        <p:spPr>
          <a:xfrm>
            <a:off x="406400" y="696913"/>
            <a:ext cx="6197600" cy="3486150"/>
          </a:xfrm>
          <a:prstGeom prst="rect">
            <a:avLst/>
          </a:prstGeom>
          <a:noFill/>
          <a:ln w="12700">
            <a:solidFill>
              <a:prstClr val="black"/>
            </a:solidFill>
          </a:ln>
        </p:spPr>
        <p:txBody>
          <a:bodyPr vert="horz" lIns="93177" tIns="46589" rIns="93177" bIns="46589" rtlCol="0" anchor="ctr"/>
          <a:lstStyle/>
          <a:p>
            <a:endParaRPr lang="en-US" dirty="0"/>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dirty="0"/>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F62AC51D-6DAA-4455-8EA7-D54B64909A85}" type="slidenum">
              <a:rPr lang="en-US" smtClean="0"/>
              <a:t>‹#›</a:t>
            </a:fld>
            <a:endParaRPr lang="en-US" dirty="0"/>
          </a:p>
        </p:txBody>
      </p:sp>
    </p:spTree>
    <p:extLst>
      <p:ext uri="{BB962C8B-B14F-4D97-AF65-F5344CB8AC3E}">
        <p14:creationId xmlns:p14="http://schemas.microsoft.com/office/powerpoint/2010/main" val="31305930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Master" Target="../slideMasters/slideMaster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91453771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Content with Caption (Blue Title)">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2A0837FE-C71E-9CF6-AC64-3D795C3B5F1F}"/>
              </a:ext>
            </a:extLst>
          </p:cNvPr>
          <p:cNvSpPr>
            <a:spLocks noGrp="1"/>
          </p:cNvSpPr>
          <p:nvPr>
            <p:ph type="title"/>
          </p:nvPr>
        </p:nvSpPr>
        <p:spPr>
          <a:xfrm>
            <a:off x="508000" y="243682"/>
            <a:ext cx="11277600" cy="518318"/>
          </a:xfrm>
          <a:prstGeom prst="rect">
            <a:avLst/>
          </a:prstGeom>
        </p:spPr>
        <p:txBody>
          <a:bodyPr/>
          <a:lstStyle>
            <a:lvl1pPr algn="l">
              <a:defRPr sz="2400" b="1">
                <a:solidFill>
                  <a:schemeClr val="accent1"/>
                </a:solidFill>
              </a:defRPr>
            </a:lvl1pPr>
          </a:lstStyle>
          <a:p>
            <a:r>
              <a:rPr lang="en-US" dirty="0"/>
              <a:t>Click to edit Master title style</a:t>
            </a:r>
          </a:p>
        </p:txBody>
      </p:sp>
      <p:sp>
        <p:nvSpPr>
          <p:cNvPr id="5" name="Rectangle 4">
            <a:extLst>
              <a:ext uri="{FF2B5EF4-FFF2-40B4-BE49-F238E27FC236}">
                <a16:creationId xmlns:a16="http://schemas.microsoft.com/office/drawing/2014/main" id="{A2A5C917-3A9B-FEDC-2C2D-7DCD85F5C1DF}"/>
              </a:ext>
            </a:extLst>
          </p:cNvPr>
          <p:cNvSpPr/>
          <p:nvPr userDrawn="1"/>
        </p:nvSpPr>
        <p:spPr>
          <a:xfrm>
            <a:off x="406400" y="243682"/>
            <a:ext cx="1016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cxnSp>
        <p:nvCxnSpPr>
          <p:cNvPr id="6" name="Straight Connector 5">
            <a:extLst>
              <a:ext uri="{FF2B5EF4-FFF2-40B4-BE49-F238E27FC236}">
                <a16:creationId xmlns:a16="http://schemas.microsoft.com/office/drawing/2014/main" id="{949D2196-8960-8007-C0C0-62EFA03EA586}"/>
              </a:ext>
            </a:extLst>
          </p:cNvPr>
          <p:cNvCxnSpPr/>
          <p:nvPr userDrawn="1"/>
        </p:nvCxnSpPr>
        <p:spPr>
          <a:xfrm>
            <a:off x="406400" y="243682"/>
            <a:ext cx="13208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3" name="Footer Placeholder 4">
            <a:extLst>
              <a:ext uri="{FF2B5EF4-FFF2-40B4-BE49-F238E27FC236}">
                <a16:creationId xmlns:a16="http://schemas.microsoft.com/office/drawing/2014/main" id="{15A3345B-D5C7-2F88-8026-20E44CDC1C8C}"/>
              </a:ext>
            </a:extLst>
          </p:cNvPr>
          <p:cNvSpPr>
            <a:spLocks noGrp="1"/>
          </p:cNvSpPr>
          <p:nvPr>
            <p:ph type="ftr" sz="quarter" idx="11"/>
          </p:nvPr>
        </p:nvSpPr>
        <p:spPr>
          <a:xfrm>
            <a:off x="3657600" y="6553200"/>
            <a:ext cx="5384800" cy="228600"/>
          </a:xfrm>
        </p:spPr>
        <p:txBody>
          <a:bodyPr/>
          <a:lstStyle/>
          <a:p>
            <a:endParaRPr lang="en-US">
              <a:solidFill>
                <a:prstClr val="black">
                  <a:tint val="75000"/>
                </a:prstClr>
              </a:solidFill>
            </a:endParaRPr>
          </a:p>
        </p:txBody>
      </p:sp>
      <p:sp>
        <p:nvSpPr>
          <p:cNvPr id="14" name="Slide Number Placeholder 5">
            <a:extLst>
              <a:ext uri="{FF2B5EF4-FFF2-40B4-BE49-F238E27FC236}">
                <a16:creationId xmlns:a16="http://schemas.microsoft.com/office/drawing/2014/main" id="{02DBDC06-CAF6-397A-E258-1B91B7BE4A6A}"/>
              </a:ext>
            </a:extLst>
          </p:cNvPr>
          <p:cNvSpPr>
            <a:spLocks noGrp="1"/>
          </p:cNvSpPr>
          <p:nvPr>
            <p:ph type="sldNum" sz="quarter" idx="4"/>
          </p:nvPr>
        </p:nvSpPr>
        <p:spPr>
          <a:xfrm>
            <a:off x="11379203" y="6561138"/>
            <a:ext cx="646975"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dirty="0"/>
          </a:p>
        </p:txBody>
      </p:sp>
      <p:sp>
        <p:nvSpPr>
          <p:cNvPr id="2" name="Content Placeholder 2">
            <a:extLst>
              <a:ext uri="{FF2B5EF4-FFF2-40B4-BE49-F238E27FC236}">
                <a16:creationId xmlns:a16="http://schemas.microsoft.com/office/drawing/2014/main" id="{1FF48671-73D4-A8B4-B73D-773427B40011}"/>
              </a:ext>
            </a:extLst>
          </p:cNvPr>
          <p:cNvSpPr>
            <a:spLocks noGrp="1"/>
          </p:cNvSpPr>
          <p:nvPr>
            <p:ph idx="1"/>
          </p:nvPr>
        </p:nvSpPr>
        <p:spPr>
          <a:xfrm>
            <a:off x="406400" y="762000"/>
            <a:ext cx="11379200" cy="3886198"/>
          </a:xfrm>
          <a:prstGeom prst="rect">
            <a:avLst/>
          </a:prstGeom>
        </p:spPr>
        <p:txBody>
          <a:bodyPr lIns="274320" tIns="274320" rIns="274320" bIns="274320"/>
          <a:lstStyle>
            <a:lvl1pPr marL="0" indent="0">
              <a:buNone/>
              <a:defRPr sz="2000" b="0">
                <a:solidFill>
                  <a:schemeClr val="tx1"/>
                </a:solidFill>
              </a:defRPr>
            </a:lvl1pPr>
            <a:lvl2pPr>
              <a:defRPr sz="2000">
                <a:solidFill>
                  <a:schemeClr val="tx1"/>
                </a:solidFill>
              </a:defRPr>
            </a:lvl2pPr>
            <a:lvl3pPr>
              <a:defRPr sz="1800">
                <a:solidFill>
                  <a:schemeClr val="tx1"/>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p:txBody>
      </p:sp>
      <p:sp>
        <p:nvSpPr>
          <p:cNvPr id="4" name="Content Placeholder 2">
            <a:extLst>
              <a:ext uri="{FF2B5EF4-FFF2-40B4-BE49-F238E27FC236}">
                <a16:creationId xmlns:a16="http://schemas.microsoft.com/office/drawing/2014/main" id="{5BAC8498-C400-3675-A8B1-3E1519AB81C3}"/>
              </a:ext>
            </a:extLst>
          </p:cNvPr>
          <p:cNvSpPr>
            <a:spLocks noGrp="1"/>
          </p:cNvSpPr>
          <p:nvPr>
            <p:ph idx="10"/>
          </p:nvPr>
        </p:nvSpPr>
        <p:spPr>
          <a:xfrm>
            <a:off x="406400" y="4648200"/>
            <a:ext cx="11379200" cy="1447800"/>
          </a:xfrm>
          <a:prstGeom prst="rect">
            <a:avLst/>
          </a:prstGeom>
          <a:solidFill>
            <a:srgbClr val="E6EBF0"/>
          </a:solidFill>
          <a:ln w="15875" cap="rnd">
            <a:solidFill>
              <a:schemeClr val="bg1">
                <a:lumMod val="85000"/>
                <a:alpha val="59000"/>
              </a:schemeClr>
            </a:solidFill>
            <a:round/>
          </a:ln>
          <a:effectLst>
            <a:outerShdw blurRad="50800" dist="38100" dir="2700000" algn="tl" rotWithShape="0">
              <a:prstClr val="black">
                <a:alpha val="40000"/>
              </a:prstClr>
            </a:outerShdw>
          </a:effectLst>
        </p:spPr>
        <p:txBody>
          <a:bodyPr lIns="274320" tIns="274320" rIns="274320" bIns="274320"/>
          <a:lstStyle>
            <a:lvl1pPr marL="0" indent="0">
              <a:buNone/>
              <a:defRPr sz="1600" b="0">
                <a:solidFill>
                  <a:schemeClr val="accent1"/>
                </a:solidFill>
              </a:defRPr>
            </a:lvl1pPr>
            <a:lvl2pPr>
              <a:defRPr sz="1400">
                <a:solidFill>
                  <a:schemeClr val="tx1"/>
                </a:solidFill>
              </a:defRPr>
            </a:lvl2pPr>
            <a:lvl3pPr>
              <a:defRPr sz="1200">
                <a:solidFill>
                  <a:schemeClr val="tx1"/>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p:txBody>
      </p:sp>
    </p:spTree>
    <p:extLst>
      <p:ext uri="{BB962C8B-B14F-4D97-AF65-F5344CB8AC3E}">
        <p14:creationId xmlns:p14="http://schemas.microsoft.com/office/powerpoint/2010/main" val="148106818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Content with Caption (Aqua)">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2A0837FE-C71E-9CF6-AC64-3D795C3B5F1F}"/>
              </a:ext>
            </a:extLst>
          </p:cNvPr>
          <p:cNvSpPr>
            <a:spLocks noGrp="1"/>
          </p:cNvSpPr>
          <p:nvPr>
            <p:ph type="title"/>
          </p:nvPr>
        </p:nvSpPr>
        <p:spPr>
          <a:xfrm>
            <a:off x="508000" y="243682"/>
            <a:ext cx="11277600" cy="518318"/>
          </a:xfrm>
          <a:prstGeom prst="rect">
            <a:avLst/>
          </a:prstGeom>
        </p:spPr>
        <p:txBody>
          <a:bodyPr/>
          <a:lstStyle>
            <a:lvl1pPr algn="l">
              <a:defRPr sz="2400" b="1">
                <a:solidFill>
                  <a:schemeClr val="accent1"/>
                </a:solidFill>
              </a:defRPr>
            </a:lvl1pPr>
          </a:lstStyle>
          <a:p>
            <a:r>
              <a:rPr lang="en-US" dirty="0"/>
              <a:t>Click to edit Master title style</a:t>
            </a:r>
          </a:p>
        </p:txBody>
      </p:sp>
      <p:sp>
        <p:nvSpPr>
          <p:cNvPr id="5" name="Rectangle 4">
            <a:extLst>
              <a:ext uri="{FF2B5EF4-FFF2-40B4-BE49-F238E27FC236}">
                <a16:creationId xmlns:a16="http://schemas.microsoft.com/office/drawing/2014/main" id="{A2A5C917-3A9B-FEDC-2C2D-7DCD85F5C1DF}"/>
              </a:ext>
            </a:extLst>
          </p:cNvPr>
          <p:cNvSpPr/>
          <p:nvPr userDrawn="1"/>
        </p:nvSpPr>
        <p:spPr>
          <a:xfrm>
            <a:off x="406400" y="243682"/>
            <a:ext cx="1016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cxnSp>
        <p:nvCxnSpPr>
          <p:cNvPr id="6" name="Straight Connector 5">
            <a:extLst>
              <a:ext uri="{FF2B5EF4-FFF2-40B4-BE49-F238E27FC236}">
                <a16:creationId xmlns:a16="http://schemas.microsoft.com/office/drawing/2014/main" id="{949D2196-8960-8007-C0C0-62EFA03EA586}"/>
              </a:ext>
            </a:extLst>
          </p:cNvPr>
          <p:cNvCxnSpPr/>
          <p:nvPr userDrawn="1"/>
        </p:nvCxnSpPr>
        <p:spPr>
          <a:xfrm>
            <a:off x="406400" y="243682"/>
            <a:ext cx="13208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1" name="Content Placeholder 2">
            <a:extLst>
              <a:ext uri="{FF2B5EF4-FFF2-40B4-BE49-F238E27FC236}">
                <a16:creationId xmlns:a16="http://schemas.microsoft.com/office/drawing/2014/main" id="{F811FEB3-47F2-0622-E85A-BC25AB9BF116}"/>
              </a:ext>
            </a:extLst>
          </p:cNvPr>
          <p:cNvSpPr>
            <a:spLocks noGrp="1"/>
          </p:cNvSpPr>
          <p:nvPr>
            <p:ph idx="10"/>
          </p:nvPr>
        </p:nvSpPr>
        <p:spPr>
          <a:xfrm>
            <a:off x="406400" y="4648198"/>
            <a:ext cx="11379200" cy="1447802"/>
          </a:xfrm>
          <a:prstGeom prst="rect">
            <a:avLst/>
          </a:prstGeom>
          <a:solidFill>
            <a:schemeClr val="accent1">
              <a:lumMod val="20000"/>
              <a:lumOff val="80000"/>
            </a:schemeClr>
          </a:solidFill>
          <a:ln w="15875" cap="rnd">
            <a:solidFill>
              <a:srgbClr val="00AEC7">
                <a:alpha val="59000"/>
              </a:srgbClr>
            </a:solidFill>
            <a:round/>
          </a:ln>
          <a:effectLst>
            <a:outerShdw blurRad="50800" dist="38100" dir="2700000" algn="tl" rotWithShape="0">
              <a:prstClr val="black">
                <a:alpha val="40000"/>
              </a:prstClr>
            </a:outerShdw>
          </a:effectLst>
        </p:spPr>
        <p:txBody>
          <a:bodyPr lIns="274320" tIns="274320" rIns="274320" bIns="274320"/>
          <a:lstStyle>
            <a:lvl1pPr marL="0" indent="0">
              <a:buNone/>
              <a:defRPr sz="1600" b="0">
                <a:solidFill>
                  <a:schemeClr val="accent1"/>
                </a:solidFill>
              </a:defRPr>
            </a:lvl1pPr>
            <a:lvl2pPr>
              <a:defRPr sz="1400">
                <a:solidFill>
                  <a:schemeClr val="accent1"/>
                </a:solidFill>
              </a:defRPr>
            </a:lvl2pPr>
            <a:lvl3pPr>
              <a:defRPr sz="1200">
                <a:solidFill>
                  <a:schemeClr val="accent1"/>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p:txBody>
      </p:sp>
      <p:sp>
        <p:nvSpPr>
          <p:cNvPr id="13" name="Footer Placeholder 4">
            <a:extLst>
              <a:ext uri="{FF2B5EF4-FFF2-40B4-BE49-F238E27FC236}">
                <a16:creationId xmlns:a16="http://schemas.microsoft.com/office/drawing/2014/main" id="{15A3345B-D5C7-2F88-8026-20E44CDC1C8C}"/>
              </a:ext>
            </a:extLst>
          </p:cNvPr>
          <p:cNvSpPr>
            <a:spLocks noGrp="1"/>
          </p:cNvSpPr>
          <p:nvPr>
            <p:ph type="ftr" sz="quarter" idx="11"/>
          </p:nvPr>
        </p:nvSpPr>
        <p:spPr>
          <a:xfrm>
            <a:off x="3657600" y="6553200"/>
            <a:ext cx="5384800" cy="228600"/>
          </a:xfrm>
        </p:spPr>
        <p:txBody>
          <a:bodyPr/>
          <a:lstStyle/>
          <a:p>
            <a:endParaRPr lang="en-US">
              <a:solidFill>
                <a:prstClr val="black">
                  <a:tint val="75000"/>
                </a:prstClr>
              </a:solidFill>
            </a:endParaRPr>
          </a:p>
        </p:txBody>
      </p:sp>
      <p:sp>
        <p:nvSpPr>
          <p:cNvPr id="14" name="Slide Number Placeholder 5">
            <a:extLst>
              <a:ext uri="{FF2B5EF4-FFF2-40B4-BE49-F238E27FC236}">
                <a16:creationId xmlns:a16="http://schemas.microsoft.com/office/drawing/2014/main" id="{02DBDC06-CAF6-397A-E258-1B91B7BE4A6A}"/>
              </a:ext>
            </a:extLst>
          </p:cNvPr>
          <p:cNvSpPr>
            <a:spLocks noGrp="1"/>
          </p:cNvSpPr>
          <p:nvPr>
            <p:ph type="sldNum" sz="quarter" idx="4"/>
          </p:nvPr>
        </p:nvSpPr>
        <p:spPr>
          <a:xfrm>
            <a:off x="11379203" y="6561138"/>
            <a:ext cx="646975"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dirty="0"/>
          </a:p>
        </p:txBody>
      </p:sp>
      <p:sp>
        <p:nvSpPr>
          <p:cNvPr id="2" name="Content Placeholder 2">
            <a:extLst>
              <a:ext uri="{FF2B5EF4-FFF2-40B4-BE49-F238E27FC236}">
                <a16:creationId xmlns:a16="http://schemas.microsoft.com/office/drawing/2014/main" id="{1A157481-F789-46DE-2E72-928DE502142B}"/>
              </a:ext>
            </a:extLst>
          </p:cNvPr>
          <p:cNvSpPr>
            <a:spLocks noGrp="1"/>
          </p:cNvSpPr>
          <p:nvPr>
            <p:ph idx="1"/>
          </p:nvPr>
        </p:nvSpPr>
        <p:spPr>
          <a:xfrm>
            <a:off x="406400" y="762000"/>
            <a:ext cx="11379200" cy="3886198"/>
          </a:xfrm>
          <a:prstGeom prst="rect">
            <a:avLst/>
          </a:prstGeom>
        </p:spPr>
        <p:txBody>
          <a:bodyPr lIns="274320" tIns="274320" rIns="274320" bIns="274320"/>
          <a:lstStyle>
            <a:lvl1pPr marL="0" indent="0">
              <a:buNone/>
              <a:defRPr sz="2000" b="0">
                <a:solidFill>
                  <a:schemeClr val="tx1"/>
                </a:solidFill>
              </a:defRPr>
            </a:lvl1pPr>
            <a:lvl2pPr>
              <a:defRPr sz="2000">
                <a:solidFill>
                  <a:schemeClr val="tx1"/>
                </a:solidFill>
              </a:defRPr>
            </a:lvl2pPr>
            <a:lvl3pPr>
              <a:defRPr sz="1800">
                <a:solidFill>
                  <a:schemeClr val="tx1"/>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p:txBody>
      </p:sp>
    </p:spTree>
    <p:extLst>
      <p:ext uri="{BB962C8B-B14F-4D97-AF65-F5344CB8AC3E}">
        <p14:creationId xmlns:p14="http://schemas.microsoft.com/office/powerpoint/2010/main" val="179382073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Content with Caption 2 (Gray Title)">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BDA98D29-CFFC-C296-B023-91A03EEC3E9D}"/>
              </a:ext>
            </a:extLst>
          </p:cNvPr>
          <p:cNvSpPr>
            <a:spLocks noGrp="1"/>
          </p:cNvSpPr>
          <p:nvPr>
            <p:ph type="title"/>
          </p:nvPr>
        </p:nvSpPr>
        <p:spPr>
          <a:xfrm>
            <a:off x="508000" y="243682"/>
            <a:ext cx="11277600" cy="518318"/>
          </a:xfrm>
          <a:prstGeom prst="rect">
            <a:avLst/>
          </a:prstGeom>
        </p:spPr>
        <p:txBody>
          <a:bodyPr/>
          <a:lstStyle>
            <a:lvl1pPr algn="l">
              <a:defRPr sz="2400" b="1">
                <a:solidFill>
                  <a:schemeClr val="accent1"/>
                </a:solidFill>
              </a:defRPr>
            </a:lvl1pPr>
          </a:lstStyle>
          <a:p>
            <a:r>
              <a:rPr lang="en-US" dirty="0"/>
              <a:t>Click to edit Master title style</a:t>
            </a:r>
          </a:p>
        </p:txBody>
      </p:sp>
      <p:sp>
        <p:nvSpPr>
          <p:cNvPr id="5" name="Rectangle 4">
            <a:extLst>
              <a:ext uri="{FF2B5EF4-FFF2-40B4-BE49-F238E27FC236}">
                <a16:creationId xmlns:a16="http://schemas.microsoft.com/office/drawing/2014/main" id="{DE12A03F-8D2E-8532-3203-031013FA5A10}"/>
              </a:ext>
            </a:extLst>
          </p:cNvPr>
          <p:cNvSpPr/>
          <p:nvPr userDrawn="1"/>
        </p:nvSpPr>
        <p:spPr>
          <a:xfrm>
            <a:off x="406400" y="243682"/>
            <a:ext cx="1016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cxnSp>
        <p:nvCxnSpPr>
          <p:cNvPr id="6" name="Straight Connector 5">
            <a:extLst>
              <a:ext uri="{FF2B5EF4-FFF2-40B4-BE49-F238E27FC236}">
                <a16:creationId xmlns:a16="http://schemas.microsoft.com/office/drawing/2014/main" id="{2FFCD6A5-9B36-D9E5-72F2-FBEA5B672AB9}"/>
              </a:ext>
            </a:extLst>
          </p:cNvPr>
          <p:cNvCxnSpPr/>
          <p:nvPr userDrawn="1"/>
        </p:nvCxnSpPr>
        <p:spPr>
          <a:xfrm>
            <a:off x="406400" y="243682"/>
            <a:ext cx="13208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7" name="Content Placeholder 2">
            <a:extLst>
              <a:ext uri="{FF2B5EF4-FFF2-40B4-BE49-F238E27FC236}">
                <a16:creationId xmlns:a16="http://schemas.microsoft.com/office/drawing/2014/main" id="{4EFC8874-25EC-5A5F-D57F-0691879F1F48}"/>
              </a:ext>
            </a:extLst>
          </p:cNvPr>
          <p:cNvSpPr>
            <a:spLocks noGrp="1"/>
          </p:cNvSpPr>
          <p:nvPr>
            <p:ph idx="1"/>
          </p:nvPr>
        </p:nvSpPr>
        <p:spPr>
          <a:xfrm>
            <a:off x="406400" y="762000"/>
            <a:ext cx="7416800" cy="5334000"/>
          </a:xfrm>
          <a:prstGeom prst="rect">
            <a:avLst/>
          </a:prstGeom>
        </p:spPr>
        <p:txBody>
          <a:bodyPr lIns="274320" tIns="274320" rIns="274320" bIns="274320"/>
          <a:lstStyle>
            <a:lvl1pPr marL="0" indent="0">
              <a:buNone/>
              <a:defRPr sz="2000" b="1">
                <a:solidFill>
                  <a:schemeClr val="tx1"/>
                </a:solidFill>
              </a:defRPr>
            </a:lvl1pPr>
            <a:lvl2pPr>
              <a:defRPr sz="1800">
                <a:solidFill>
                  <a:schemeClr val="tx2"/>
                </a:solidFill>
              </a:defRPr>
            </a:lvl2pPr>
            <a:lvl3pPr>
              <a:defRPr sz="1600">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p:txBody>
      </p:sp>
      <p:sp>
        <p:nvSpPr>
          <p:cNvPr id="8" name="Content Placeholder 2">
            <a:extLst>
              <a:ext uri="{FF2B5EF4-FFF2-40B4-BE49-F238E27FC236}">
                <a16:creationId xmlns:a16="http://schemas.microsoft.com/office/drawing/2014/main" id="{9D7C7B98-DF84-E7E1-CF67-1DA50AD90673}"/>
              </a:ext>
            </a:extLst>
          </p:cNvPr>
          <p:cNvSpPr>
            <a:spLocks noGrp="1"/>
          </p:cNvSpPr>
          <p:nvPr>
            <p:ph idx="10"/>
          </p:nvPr>
        </p:nvSpPr>
        <p:spPr>
          <a:xfrm>
            <a:off x="7823200" y="762000"/>
            <a:ext cx="3962400" cy="5334000"/>
          </a:xfrm>
          <a:prstGeom prst="rect">
            <a:avLst/>
          </a:prstGeom>
          <a:solidFill>
            <a:srgbClr val="E6EBF0"/>
          </a:solidFill>
          <a:ln w="15875" cap="rnd">
            <a:solidFill>
              <a:schemeClr val="bg1">
                <a:lumMod val="85000"/>
                <a:alpha val="62000"/>
              </a:schemeClr>
            </a:solidFill>
            <a:round/>
          </a:ln>
          <a:effectLst>
            <a:outerShdw blurRad="50800" dist="38100" dir="2700000" algn="tl" rotWithShape="0">
              <a:prstClr val="black">
                <a:alpha val="40000"/>
              </a:prstClr>
            </a:outerShdw>
          </a:effectLst>
        </p:spPr>
        <p:txBody>
          <a:bodyPr lIns="274320" tIns="274320" rIns="274320" bIns="274320"/>
          <a:lstStyle>
            <a:lvl1pPr marL="0" indent="0">
              <a:buNone/>
              <a:defRPr sz="1600" b="1">
                <a:solidFill>
                  <a:schemeClr val="tx1"/>
                </a:solidFill>
              </a:defRPr>
            </a:lvl1pPr>
            <a:lvl2pPr>
              <a:defRPr sz="1400" b="1">
                <a:solidFill>
                  <a:schemeClr val="tx1"/>
                </a:solidFill>
              </a:defRPr>
            </a:lvl2pPr>
            <a:lvl3pPr>
              <a:defRPr sz="1200" b="1">
                <a:solidFill>
                  <a:schemeClr val="tx1"/>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p:txBody>
      </p:sp>
      <p:sp>
        <p:nvSpPr>
          <p:cNvPr id="10" name="Footer Placeholder 4">
            <a:extLst>
              <a:ext uri="{FF2B5EF4-FFF2-40B4-BE49-F238E27FC236}">
                <a16:creationId xmlns:a16="http://schemas.microsoft.com/office/drawing/2014/main" id="{D41AE20F-67AB-7F58-E5C0-B80B60EB4F25}"/>
              </a:ext>
            </a:extLst>
          </p:cNvPr>
          <p:cNvSpPr>
            <a:spLocks noGrp="1"/>
          </p:cNvSpPr>
          <p:nvPr>
            <p:ph type="ftr" sz="quarter" idx="11"/>
          </p:nvPr>
        </p:nvSpPr>
        <p:spPr>
          <a:xfrm>
            <a:off x="3657600" y="6553200"/>
            <a:ext cx="5384800" cy="228600"/>
          </a:xfrm>
        </p:spPr>
        <p:txBody>
          <a:bodyPr/>
          <a:lstStyle/>
          <a:p>
            <a:endParaRPr lang="en-US">
              <a:solidFill>
                <a:prstClr val="black">
                  <a:tint val="75000"/>
                </a:prstClr>
              </a:solidFill>
            </a:endParaRPr>
          </a:p>
        </p:txBody>
      </p:sp>
      <p:sp>
        <p:nvSpPr>
          <p:cNvPr id="11" name="Slide Number Placeholder 5">
            <a:extLst>
              <a:ext uri="{FF2B5EF4-FFF2-40B4-BE49-F238E27FC236}">
                <a16:creationId xmlns:a16="http://schemas.microsoft.com/office/drawing/2014/main" id="{BB40FEBA-A659-D520-0764-206779E237E9}"/>
              </a:ext>
            </a:extLst>
          </p:cNvPr>
          <p:cNvSpPr>
            <a:spLocks noGrp="1"/>
          </p:cNvSpPr>
          <p:nvPr>
            <p:ph type="sldNum" sz="quarter" idx="4"/>
          </p:nvPr>
        </p:nvSpPr>
        <p:spPr>
          <a:xfrm>
            <a:off x="11379203" y="6561138"/>
            <a:ext cx="646975"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dirty="0"/>
          </a:p>
        </p:txBody>
      </p:sp>
    </p:spTree>
    <p:extLst>
      <p:ext uri="{BB962C8B-B14F-4D97-AF65-F5344CB8AC3E}">
        <p14:creationId xmlns:p14="http://schemas.microsoft.com/office/powerpoint/2010/main" val="289124008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Content with Caption 2 (Blue Title)">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21C8B81A-95BD-E991-9B9F-3E9298BDDD8D}"/>
              </a:ext>
            </a:extLst>
          </p:cNvPr>
          <p:cNvSpPr>
            <a:spLocks noGrp="1"/>
          </p:cNvSpPr>
          <p:nvPr>
            <p:ph type="title"/>
          </p:nvPr>
        </p:nvSpPr>
        <p:spPr>
          <a:xfrm>
            <a:off x="508000" y="243682"/>
            <a:ext cx="11277600" cy="518318"/>
          </a:xfrm>
          <a:prstGeom prst="rect">
            <a:avLst/>
          </a:prstGeom>
        </p:spPr>
        <p:txBody>
          <a:bodyPr/>
          <a:lstStyle>
            <a:lvl1pPr algn="l">
              <a:defRPr sz="2400" b="1">
                <a:solidFill>
                  <a:schemeClr val="accent1"/>
                </a:solidFill>
              </a:defRPr>
            </a:lvl1pPr>
          </a:lstStyle>
          <a:p>
            <a:r>
              <a:rPr lang="en-US" dirty="0"/>
              <a:t>Click to edit Master title style</a:t>
            </a:r>
          </a:p>
        </p:txBody>
      </p:sp>
      <p:sp>
        <p:nvSpPr>
          <p:cNvPr id="5" name="Rectangle 4">
            <a:extLst>
              <a:ext uri="{FF2B5EF4-FFF2-40B4-BE49-F238E27FC236}">
                <a16:creationId xmlns:a16="http://schemas.microsoft.com/office/drawing/2014/main" id="{EBD1C03C-3DF7-A3DE-6887-F11B8EF5149C}"/>
              </a:ext>
            </a:extLst>
          </p:cNvPr>
          <p:cNvSpPr/>
          <p:nvPr userDrawn="1"/>
        </p:nvSpPr>
        <p:spPr>
          <a:xfrm>
            <a:off x="406400" y="243682"/>
            <a:ext cx="1016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cxnSp>
        <p:nvCxnSpPr>
          <p:cNvPr id="6" name="Straight Connector 5">
            <a:extLst>
              <a:ext uri="{FF2B5EF4-FFF2-40B4-BE49-F238E27FC236}">
                <a16:creationId xmlns:a16="http://schemas.microsoft.com/office/drawing/2014/main" id="{BFB76CBF-9431-A50C-08E3-E8EE4F236149}"/>
              </a:ext>
            </a:extLst>
          </p:cNvPr>
          <p:cNvCxnSpPr/>
          <p:nvPr userDrawn="1"/>
        </p:nvCxnSpPr>
        <p:spPr>
          <a:xfrm>
            <a:off x="406400" y="243682"/>
            <a:ext cx="13208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4" name="Footer Placeholder 4">
            <a:extLst>
              <a:ext uri="{FF2B5EF4-FFF2-40B4-BE49-F238E27FC236}">
                <a16:creationId xmlns:a16="http://schemas.microsoft.com/office/drawing/2014/main" id="{DB59DB38-0284-35BB-FCF2-EAA64B408BD8}"/>
              </a:ext>
            </a:extLst>
          </p:cNvPr>
          <p:cNvSpPr>
            <a:spLocks noGrp="1"/>
          </p:cNvSpPr>
          <p:nvPr>
            <p:ph type="ftr" sz="quarter" idx="11"/>
          </p:nvPr>
        </p:nvSpPr>
        <p:spPr>
          <a:xfrm>
            <a:off x="3657600" y="6553200"/>
            <a:ext cx="5384800" cy="228600"/>
          </a:xfrm>
        </p:spPr>
        <p:txBody>
          <a:bodyPr/>
          <a:lstStyle/>
          <a:p>
            <a:endParaRPr lang="en-US">
              <a:solidFill>
                <a:prstClr val="black">
                  <a:tint val="75000"/>
                </a:prstClr>
              </a:solidFill>
            </a:endParaRPr>
          </a:p>
        </p:txBody>
      </p:sp>
      <p:sp>
        <p:nvSpPr>
          <p:cNvPr id="15" name="Slide Number Placeholder 5">
            <a:extLst>
              <a:ext uri="{FF2B5EF4-FFF2-40B4-BE49-F238E27FC236}">
                <a16:creationId xmlns:a16="http://schemas.microsoft.com/office/drawing/2014/main" id="{9556402B-DC9D-8431-8023-AD3352280539}"/>
              </a:ext>
            </a:extLst>
          </p:cNvPr>
          <p:cNvSpPr>
            <a:spLocks noGrp="1"/>
          </p:cNvSpPr>
          <p:nvPr>
            <p:ph type="sldNum" sz="quarter" idx="4"/>
          </p:nvPr>
        </p:nvSpPr>
        <p:spPr>
          <a:xfrm>
            <a:off x="11379203" y="6561138"/>
            <a:ext cx="646975"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dirty="0"/>
          </a:p>
        </p:txBody>
      </p:sp>
      <p:sp>
        <p:nvSpPr>
          <p:cNvPr id="2" name="Content Placeholder 2">
            <a:extLst>
              <a:ext uri="{FF2B5EF4-FFF2-40B4-BE49-F238E27FC236}">
                <a16:creationId xmlns:a16="http://schemas.microsoft.com/office/drawing/2014/main" id="{A26476B1-2B93-3388-ACFC-33AE1AE583DA}"/>
              </a:ext>
            </a:extLst>
          </p:cNvPr>
          <p:cNvSpPr>
            <a:spLocks noGrp="1"/>
          </p:cNvSpPr>
          <p:nvPr>
            <p:ph idx="1"/>
          </p:nvPr>
        </p:nvSpPr>
        <p:spPr>
          <a:xfrm>
            <a:off x="406400" y="762000"/>
            <a:ext cx="7416800" cy="5334000"/>
          </a:xfrm>
          <a:prstGeom prst="rect">
            <a:avLst/>
          </a:prstGeom>
        </p:spPr>
        <p:txBody>
          <a:bodyPr lIns="274320" tIns="274320" rIns="274320" bIns="274320"/>
          <a:lstStyle>
            <a:lvl1pPr marL="0" indent="0">
              <a:buNone/>
              <a:defRPr sz="2000" b="1">
                <a:solidFill>
                  <a:schemeClr val="tx1"/>
                </a:solidFill>
              </a:defRPr>
            </a:lvl1pPr>
            <a:lvl2pPr>
              <a:defRPr sz="1800">
                <a:solidFill>
                  <a:schemeClr val="tx2"/>
                </a:solidFill>
              </a:defRPr>
            </a:lvl2pPr>
            <a:lvl3pPr>
              <a:defRPr sz="1600">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p:txBody>
      </p:sp>
      <p:sp>
        <p:nvSpPr>
          <p:cNvPr id="4" name="Content Placeholder 2">
            <a:extLst>
              <a:ext uri="{FF2B5EF4-FFF2-40B4-BE49-F238E27FC236}">
                <a16:creationId xmlns:a16="http://schemas.microsoft.com/office/drawing/2014/main" id="{F463BB2B-CBD9-709B-A906-D89DFB66823B}"/>
              </a:ext>
            </a:extLst>
          </p:cNvPr>
          <p:cNvSpPr>
            <a:spLocks noGrp="1"/>
          </p:cNvSpPr>
          <p:nvPr>
            <p:ph idx="10"/>
          </p:nvPr>
        </p:nvSpPr>
        <p:spPr>
          <a:xfrm>
            <a:off x="7823200" y="762000"/>
            <a:ext cx="3962400" cy="5334000"/>
          </a:xfrm>
          <a:prstGeom prst="rect">
            <a:avLst/>
          </a:prstGeom>
          <a:solidFill>
            <a:srgbClr val="E6EBF0"/>
          </a:solidFill>
          <a:ln w="15875" cap="rnd">
            <a:solidFill>
              <a:schemeClr val="bg1">
                <a:lumMod val="85000"/>
                <a:alpha val="62000"/>
              </a:schemeClr>
            </a:solidFill>
            <a:round/>
          </a:ln>
          <a:effectLst>
            <a:outerShdw blurRad="50800" dist="38100" dir="2700000" algn="tl" rotWithShape="0">
              <a:prstClr val="black">
                <a:alpha val="40000"/>
              </a:prstClr>
            </a:outerShdw>
          </a:effectLst>
        </p:spPr>
        <p:txBody>
          <a:bodyPr lIns="274320" tIns="274320" rIns="274320" bIns="274320"/>
          <a:lstStyle>
            <a:lvl1pPr marL="0" indent="0">
              <a:buNone/>
              <a:defRPr sz="1600" b="1">
                <a:solidFill>
                  <a:schemeClr val="accent1"/>
                </a:solidFill>
              </a:defRPr>
            </a:lvl1pPr>
            <a:lvl2pPr>
              <a:defRPr sz="1400" b="0">
                <a:solidFill>
                  <a:schemeClr val="tx1"/>
                </a:solidFill>
              </a:defRPr>
            </a:lvl2pPr>
            <a:lvl3pPr>
              <a:defRPr sz="1200" b="0">
                <a:solidFill>
                  <a:schemeClr val="tx1"/>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p:txBody>
      </p:sp>
    </p:spTree>
    <p:extLst>
      <p:ext uri="{BB962C8B-B14F-4D97-AF65-F5344CB8AC3E}">
        <p14:creationId xmlns:p14="http://schemas.microsoft.com/office/powerpoint/2010/main" val="104798458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Quate with Captions (Aqua)">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87CE442-37B7-476C-9FE8-E96267B02A66}"/>
              </a:ext>
            </a:extLst>
          </p:cNvPr>
          <p:cNvSpPr>
            <a:spLocks noGrp="1"/>
          </p:cNvSpPr>
          <p:nvPr>
            <p:ph type="title"/>
          </p:nvPr>
        </p:nvSpPr>
        <p:spPr>
          <a:xfrm>
            <a:off x="508000" y="243682"/>
            <a:ext cx="11277600" cy="518318"/>
          </a:xfrm>
          <a:prstGeom prst="rect">
            <a:avLst/>
          </a:prstGeom>
        </p:spPr>
        <p:txBody>
          <a:bodyPr/>
          <a:lstStyle>
            <a:lvl1pPr algn="l">
              <a:defRPr sz="2400" b="1">
                <a:solidFill>
                  <a:schemeClr val="accent1"/>
                </a:solidFill>
              </a:defRPr>
            </a:lvl1pPr>
          </a:lstStyle>
          <a:p>
            <a:r>
              <a:rPr lang="en-US" dirty="0"/>
              <a:t>Click to edit Master title style</a:t>
            </a:r>
          </a:p>
        </p:txBody>
      </p:sp>
      <p:sp>
        <p:nvSpPr>
          <p:cNvPr id="5" name="Rectangle 4">
            <a:extLst>
              <a:ext uri="{FF2B5EF4-FFF2-40B4-BE49-F238E27FC236}">
                <a16:creationId xmlns:a16="http://schemas.microsoft.com/office/drawing/2014/main" id="{A0D15576-9FF6-A891-FEC4-42E2548A9FC7}"/>
              </a:ext>
            </a:extLst>
          </p:cNvPr>
          <p:cNvSpPr/>
          <p:nvPr userDrawn="1"/>
        </p:nvSpPr>
        <p:spPr>
          <a:xfrm>
            <a:off x="406400" y="243682"/>
            <a:ext cx="1016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cxnSp>
        <p:nvCxnSpPr>
          <p:cNvPr id="6" name="Straight Connector 5">
            <a:extLst>
              <a:ext uri="{FF2B5EF4-FFF2-40B4-BE49-F238E27FC236}">
                <a16:creationId xmlns:a16="http://schemas.microsoft.com/office/drawing/2014/main" id="{8556E2A8-9379-D337-6383-63A755F631AD}"/>
              </a:ext>
            </a:extLst>
          </p:cNvPr>
          <p:cNvCxnSpPr/>
          <p:nvPr userDrawn="1"/>
        </p:nvCxnSpPr>
        <p:spPr>
          <a:xfrm>
            <a:off x="406400" y="243682"/>
            <a:ext cx="13208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0" name="Footer Placeholder 4">
            <a:extLst>
              <a:ext uri="{FF2B5EF4-FFF2-40B4-BE49-F238E27FC236}">
                <a16:creationId xmlns:a16="http://schemas.microsoft.com/office/drawing/2014/main" id="{3DA0FCEA-D36B-8171-D6EF-668CFAA3362D}"/>
              </a:ext>
            </a:extLst>
          </p:cNvPr>
          <p:cNvSpPr>
            <a:spLocks noGrp="1"/>
          </p:cNvSpPr>
          <p:nvPr>
            <p:ph type="ftr" sz="quarter" idx="11"/>
          </p:nvPr>
        </p:nvSpPr>
        <p:spPr>
          <a:xfrm>
            <a:off x="3657600" y="6553200"/>
            <a:ext cx="5384800" cy="228600"/>
          </a:xfrm>
        </p:spPr>
        <p:txBody>
          <a:bodyPr/>
          <a:lstStyle/>
          <a:p>
            <a:endParaRPr lang="en-US">
              <a:solidFill>
                <a:prstClr val="black">
                  <a:tint val="75000"/>
                </a:prstClr>
              </a:solidFill>
            </a:endParaRPr>
          </a:p>
        </p:txBody>
      </p:sp>
      <p:sp>
        <p:nvSpPr>
          <p:cNvPr id="11" name="Slide Number Placeholder 5">
            <a:extLst>
              <a:ext uri="{FF2B5EF4-FFF2-40B4-BE49-F238E27FC236}">
                <a16:creationId xmlns:a16="http://schemas.microsoft.com/office/drawing/2014/main" id="{2435EFE1-64FF-A596-7050-A720211A5B2B}"/>
              </a:ext>
            </a:extLst>
          </p:cNvPr>
          <p:cNvSpPr>
            <a:spLocks noGrp="1"/>
          </p:cNvSpPr>
          <p:nvPr>
            <p:ph type="sldNum" sz="quarter" idx="4"/>
          </p:nvPr>
        </p:nvSpPr>
        <p:spPr>
          <a:xfrm>
            <a:off x="11379203" y="6561138"/>
            <a:ext cx="646975"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dirty="0"/>
          </a:p>
        </p:txBody>
      </p:sp>
      <p:sp>
        <p:nvSpPr>
          <p:cNvPr id="3" name="Content Placeholder 2">
            <a:extLst>
              <a:ext uri="{FF2B5EF4-FFF2-40B4-BE49-F238E27FC236}">
                <a16:creationId xmlns:a16="http://schemas.microsoft.com/office/drawing/2014/main" id="{2F177308-3907-6CA9-7CB5-C0735CA9F2E4}"/>
              </a:ext>
            </a:extLst>
          </p:cNvPr>
          <p:cNvSpPr>
            <a:spLocks noGrp="1"/>
          </p:cNvSpPr>
          <p:nvPr>
            <p:ph idx="1"/>
          </p:nvPr>
        </p:nvSpPr>
        <p:spPr>
          <a:xfrm>
            <a:off x="406400" y="762000"/>
            <a:ext cx="7416800" cy="5334000"/>
          </a:xfrm>
          <a:prstGeom prst="rect">
            <a:avLst/>
          </a:prstGeom>
        </p:spPr>
        <p:txBody>
          <a:bodyPr lIns="274320" tIns="274320" rIns="274320" bIns="274320"/>
          <a:lstStyle>
            <a:lvl1pPr marL="0" indent="0">
              <a:buNone/>
              <a:defRPr sz="2000" b="1">
                <a:solidFill>
                  <a:schemeClr val="tx1"/>
                </a:solidFill>
              </a:defRPr>
            </a:lvl1pPr>
            <a:lvl2pPr>
              <a:defRPr sz="1800">
                <a:solidFill>
                  <a:schemeClr val="tx2"/>
                </a:solidFill>
              </a:defRPr>
            </a:lvl2pPr>
            <a:lvl3pPr>
              <a:defRPr sz="1600">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p:txBody>
      </p:sp>
      <p:sp>
        <p:nvSpPr>
          <p:cNvPr id="7" name="Content Placeholder 2">
            <a:extLst>
              <a:ext uri="{FF2B5EF4-FFF2-40B4-BE49-F238E27FC236}">
                <a16:creationId xmlns:a16="http://schemas.microsoft.com/office/drawing/2014/main" id="{4E75F68D-3D9A-6D91-3F0D-447EAB2D4871}"/>
              </a:ext>
            </a:extLst>
          </p:cNvPr>
          <p:cNvSpPr>
            <a:spLocks noGrp="1"/>
          </p:cNvSpPr>
          <p:nvPr>
            <p:ph idx="10"/>
          </p:nvPr>
        </p:nvSpPr>
        <p:spPr>
          <a:xfrm>
            <a:off x="7823200" y="762000"/>
            <a:ext cx="3962400" cy="5334000"/>
          </a:xfrm>
          <a:prstGeom prst="rect">
            <a:avLst/>
          </a:prstGeom>
          <a:solidFill>
            <a:schemeClr val="accent1">
              <a:lumMod val="20000"/>
              <a:lumOff val="80000"/>
            </a:schemeClr>
          </a:solidFill>
          <a:ln w="15875" cap="rnd">
            <a:solidFill>
              <a:srgbClr val="00AEC7">
                <a:alpha val="62000"/>
              </a:srgbClr>
            </a:solidFill>
            <a:round/>
          </a:ln>
          <a:effectLst>
            <a:outerShdw blurRad="50800" dist="38100" dir="2700000" algn="tl" rotWithShape="0">
              <a:prstClr val="black">
                <a:alpha val="40000"/>
              </a:prstClr>
            </a:outerShdw>
          </a:effectLst>
        </p:spPr>
        <p:txBody>
          <a:bodyPr lIns="274320" tIns="274320" rIns="274320" bIns="274320"/>
          <a:lstStyle>
            <a:lvl1pPr marL="0" indent="0">
              <a:buNone/>
              <a:defRPr sz="1600" b="1">
                <a:solidFill>
                  <a:schemeClr val="tx1"/>
                </a:solidFill>
              </a:defRPr>
            </a:lvl1pPr>
            <a:lvl2pPr>
              <a:defRPr sz="1400" b="0">
                <a:solidFill>
                  <a:schemeClr val="tx1"/>
                </a:solidFill>
              </a:defRPr>
            </a:lvl2pPr>
            <a:lvl3pPr>
              <a:defRPr sz="1200" b="0">
                <a:solidFill>
                  <a:schemeClr val="tx1"/>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p:txBody>
      </p:sp>
    </p:spTree>
    <p:extLst>
      <p:ext uri="{BB962C8B-B14F-4D97-AF65-F5344CB8AC3E}">
        <p14:creationId xmlns:p14="http://schemas.microsoft.com/office/powerpoint/2010/main" val="264329111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Shape Background with Colum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4BF0DE-C10A-1045-5990-B1FA49AF9EB7}"/>
              </a:ext>
            </a:extLst>
          </p:cNvPr>
          <p:cNvSpPr>
            <a:spLocks noGrp="1"/>
          </p:cNvSpPr>
          <p:nvPr>
            <p:ph type="title"/>
          </p:nvPr>
        </p:nvSpPr>
        <p:spPr>
          <a:xfrm>
            <a:off x="508000" y="243682"/>
            <a:ext cx="11277600" cy="518318"/>
          </a:xfrm>
          <a:prstGeom prst="rect">
            <a:avLst/>
          </a:prstGeom>
        </p:spPr>
        <p:txBody>
          <a:bodyPr/>
          <a:lstStyle>
            <a:lvl1pPr algn="l">
              <a:defRPr sz="2400" b="1">
                <a:solidFill>
                  <a:schemeClr val="accent1"/>
                </a:solidFill>
              </a:defRPr>
            </a:lvl1pPr>
          </a:lstStyle>
          <a:p>
            <a:r>
              <a:rPr lang="en-US" dirty="0"/>
              <a:t>Click to edit Master title style</a:t>
            </a:r>
          </a:p>
        </p:txBody>
      </p:sp>
      <p:sp>
        <p:nvSpPr>
          <p:cNvPr id="5" name="Rectangle 4">
            <a:extLst>
              <a:ext uri="{FF2B5EF4-FFF2-40B4-BE49-F238E27FC236}">
                <a16:creationId xmlns:a16="http://schemas.microsoft.com/office/drawing/2014/main" id="{371C69C7-7D39-DEDD-BE1B-B8C046B0CA95}"/>
              </a:ext>
            </a:extLst>
          </p:cNvPr>
          <p:cNvSpPr/>
          <p:nvPr userDrawn="1"/>
        </p:nvSpPr>
        <p:spPr>
          <a:xfrm>
            <a:off x="406400" y="243682"/>
            <a:ext cx="1016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cxnSp>
        <p:nvCxnSpPr>
          <p:cNvPr id="6" name="Straight Connector 5">
            <a:extLst>
              <a:ext uri="{FF2B5EF4-FFF2-40B4-BE49-F238E27FC236}">
                <a16:creationId xmlns:a16="http://schemas.microsoft.com/office/drawing/2014/main" id="{ADE78E12-A908-1977-15C5-27DAB2FF2F2B}"/>
              </a:ext>
            </a:extLst>
          </p:cNvPr>
          <p:cNvCxnSpPr/>
          <p:nvPr userDrawn="1"/>
        </p:nvCxnSpPr>
        <p:spPr>
          <a:xfrm>
            <a:off x="406400" y="243682"/>
            <a:ext cx="13208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2" name="Footer Placeholder 4">
            <a:extLst>
              <a:ext uri="{FF2B5EF4-FFF2-40B4-BE49-F238E27FC236}">
                <a16:creationId xmlns:a16="http://schemas.microsoft.com/office/drawing/2014/main" id="{CEE2A56D-1F8F-6D34-5142-3AFE504C04F2}"/>
              </a:ext>
            </a:extLst>
          </p:cNvPr>
          <p:cNvSpPr>
            <a:spLocks noGrp="1"/>
          </p:cNvSpPr>
          <p:nvPr>
            <p:ph type="ftr" sz="quarter" idx="11"/>
          </p:nvPr>
        </p:nvSpPr>
        <p:spPr>
          <a:xfrm>
            <a:off x="3657600" y="6553200"/>
            <a:ext cx="5384800" cy="228600"/>
          </a:xfrm>
        </p:spPr>
        <p:txBody>
          <a:bodyPr/>
          <a:lstStyle/>
          <a:p>
            <a:endParaRPr lang="en-US">
              <a:solidFill>
                <a:prstClr val="black">
                  <a:tint val="75000"/>
                </a:prstClr>
              </a:solidFill>
            </a:endParaRPr>
          </a:p>
        </p:txBody>
      </p:sp>
      <p:sp>
        <p:nvSpPr>
          <p:cNvPr id="13" name="Slide Number Placeholder 5">
            <a:extLst>
              <a:ext uri="{FF2B5EF4-FFF2-40B4-BE49-F238E27FC236}">
                <a16:creationId xmlns:a16="http://schemas.microsoft.com/office/drawing/2014/main" id="{19A953EB-673D-F477-0F68-19BB33084976}"/>
              </a:ext>
            </a:extLst>
          </p:cNvPr>
          <p:cNvSpPr>
            <a:spLocks noGrp="1"/>
          </p:cNvSpPr>
          <p:nvPr>
            <p:ph type="sldNum" sz="quarter" idx="4"/>
          </p:nvPr>
        </p:nvSpPr>
        <p:spPr>
          <a:xfrm>
            <a:off x="11379203" y="6561138"/>
            <a:ext cx="646975"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dirty="0"/>
          </a:p>
        </p:txBody>
      </p:sp>
      <p:sp>
        <p:nvSpPr>
          <p:cNvPr id="3" name="Text Placeholder 6">
            <a:extLst>
              <a:ext uri="{FF2B5EF4-FFF2-40B4-BE49-F238E27FC236}">
                <a16:creationId xmlns:a16="http://schemas.microsoft.com/office/drawing/2014/main" id="{18275120-314C-AFBD-B170-4B990F0EFBAF}"/>
              </a:ext>
            </a:extLst>
          </p:cNvPr>
          <p:cNvSpPr>
            <a:spLocks noGrp="1"/>
          </p:cNvSpPr>
          <p:nvPr>
            <p:ph type="body" sz="half" idx="17"/>
          </p:nvPr>
        </p:nvSpPr>
        <p:spPr>
          <a:xfrm>
            <a:off x="605768" y="1066801"/>
            <a:ext cx="11179833" cy="2191369"/>
          </a:xfrm>
          <a:prstGeom prst="rect">
            <a:avLst/>
          </a:prstGeom>
          <a:solidFill>
            <a:schemeClr val="accent1">
              <a:lumMod val="20000"/>
              <a:lumOff val="80000"/>
            </a:schemeClr>
          </a:solidFill>
          <a:ln w="15875" cap="rnd" cmpd="sng">
            <a:solidFill>
              <a:schemeClr val="accent1"/>
            </a:solidFill>
            <a:miter lim="800000"/>
          </a:ln>
          <a:effectLst>
            <a:outerShdw blurRad="50800" dist="38100" dir="2700000" algn="tl" rotWithShape="0">
              <a:prstClr val="black">
                <a:alpha val="40000"/>
              </a:prstClr>
            </a:outerShdw>
          </a:effectLst>
        </p:spPr>
        <p:txBody>
          <a:bodyPr wrap="square" lIns="182880" tIns="182880" rIns="182880" bIns="182880" numCol="2" spcCol="548640">
            <a:spAutoFit/>
          </a:bodyPr>
          <a:lstStyle>
            <a:lvl1pPr marL="0" indent="0">
              <a:buNone/>
              <a:defRPr sz="2000">
                <a:solidFill>
                  <a:schemeClr val="tx2"/>
                </a:solidFill>
              </a:defRPr>
            </a:lvl1pPr>
            <a:lvl2pPr>
              <a:defRPr sz="1800">
                <a:solidFill>
                  <a:schemeClr val="accent2"/>
                </a:solidFill>
              </a:defRPr>
            </a:lvl2pPr>
            <a:lvl3pPr>
              <a:defRPr sz="1600">
                <a:solidFill>
                  <a:schemeClr val="accent2"/>
                </a:solidFill>
              </a:defRPr>
            </a:lvl3pPr>
          </a:lstStyle>
          <a:p>
            <a:pPr lvl="0"/>
            <a:r>
              <a:rPr lang="en-US" dirty="0"/>
              <a:t>Click to edit Master text styles</a:t>
            </a:r>
          </a:p>
          <a:p>
            <a:pPr lvl="1"/>
            <a:r>
              <a:rPr lang="en-US" dirty="0"/>
              <a:t>Second level</a:t>
            </a:r>
          </a:p>
          <a:p>
            <a:pPr lvl="2"/>
            <a:r>
              <a:rPr lang="en-US" dirty="0"/>
              <a:t>Third level</a:t>
            </a:r>
          </a:p>
          <a:p>
            <a:pPr lvl="2"/>
            <a:endParaRPr lang="en-US" dirty="0"/>
          </a:p>
          <a:p>
            <a:pPr lvl="2"/>
            <a:endParaRPr lang="en-US" dirty="0"/>
          </a:p>
          <a:p>
            <a:pPr lvl="2"/>
            <a:endParaRPr lang="en-US" dirty="0"/>
          </a:p>
          <a:p>
            <a:pPr lvl="0"/>
            <a:r>
              <a:rPr lang="en-US" dirty="0"/>
              <a:t>Click to edit Master text styles</a:t>
            </a:r>
          </a:p>
          <a:p>
            <a:pPr lvl="1"/>
            <a:r>
              <a:rPr lang="en-US" dirty="0"/>
              <a:t>Second level</a:t>
            </a:r>
          </a:p>
          <a:p>
            <a:pPr lvl="2"/>
            <a:r>
              <a:rPr lang="en-US" dirty="0"/>
              <a:t>Third level</a:t>
            </a:r>
          </a:p>
          <a:p>
            <a:pPr lvl="2"/>
            <a:endParaRPr lang="en-US" dirty="0"/>
          </a:p>
          <a:p>
            <a:pPr lvl="2"/>
            <a:endParaRPr lang="en-US" dirty="0"/>
          </a:p>
        </p:txBody>
      </p:sp>
      <p:sp>
        <p:nvSpPr>
          <p:cNvPr id="4" name="Text Placeholder 6">
            <a:extLst>
              <a:ext uri="{FF2B5EF4-FFF2-40B4-BE49-F238E27FC236}">
                <a16:creationId xmlns:a16="http://schemas.microsoft.com/office/drawing/2014/main" id="{9C95B286-9A86-1DCC-052D-7E695490B198}"/>
              </a:ext>
            </a:extLst>
          </p:cNvPr>
          <p:cNvSpPr>
            <a:spLocks noGrp="1"/>
          </p:cNvSpPr>
          <p:nvPr>
            <p:ph type="body" sz="half" idx="18"/>
          </p:nvPr>
        </p:nvSpPr>
        <p:spPr>
          <a:xfrm>
            <a:off x="605768" y="3574375"/>
            <a:ext cx="11179833" cy="2277547"/>
          </a:xfrm>
          <a:prstGeom prst="rect">
            <a:avLst/>
          </a:prstGeom>
          <a:solidFill>
            <a:srgbClr val="093C61"/>
          </a:solidFill>
          <a:ln w="15875" cap="rnd" cmpd="sng">
            <a:solidFill>
              <a:srgbClr val="093C61"/>
            </a:solidFill>
            <a:miter lim="800000"/>
          </a:ln>
          <a:effectLst>
            <a:outerShdw blurRad="50800" dist="38100" dir="2700000" algn="tl" rotWithShape="0">
              <a:prstClr val="black">
                <a:alpha val="40000"/>
              </a:prstClr>
            </a:outerShdw>
          </a:effectLst>
        </p:spPr>
        <p:txBody>
          <a:bodyPr wrap="square" lIns="182880" tIns="182880" rIns="182880" bIns="182880" numCol="3" spcCol="548640">
            <a:spAutoFit/>
          </a:bodyPr>
          <a:lstStyle>
            <a:lvl1pPr marL="0" indent="0">
              <a:buNone/>
              <a:defRPr sz="2000">
                <a:solidFill>
                  <a:schemeClr val="bg1"/>
                </a:solidFill>
              </a:defRPr>
            </a:lvl1pPr>
            <a:lvl2pPr>
              <a:defRPr sz="1800">
                <a:solidFill>
                  <a:schemeClr val="bg1"/>
                </a:solidFill>
              </a:defRPr>
            </a:lvl2pPr>
            <a:lvl3pPr marL="914400" indent="0">
              <a:buNone/>
              <a:defRPr sz="1600">
                <a:solidFill>
                  <a:schemeClr val="bg1"/>
                </a:solidFill>
              </a:defRPr>
            </a:lvl3pPr>
          </a:lstStyle>
          <a:p>
            <a:pPr lvl="0"/>
            <a:r>
              <a:rPr lang="en-US" dirty="0"/>
              <a:t>Click to edit Master text styles</a:t>
            </a:r>
          </a:p>
          <a:p>
            <a:pPr lvl="1"/>
            <a:r>
              <a:rPr lang="en-US" dirty="0"/>
              <a:t>Second level</a:t>
            </a:r>
          </a:p>
          <a:p>
            <a:pPr lvl="2"/>
            <a:r>
              <a:rPr lang="en-US" dirty="0"/>
              <a:t>Third level</a:t>
            </a:r>
          </a:p>
          <a:p>
            <a:pPr lvl="2"/>
            <a:endParaRPr lang="en-US" dirty="0"/>
          </a:p>
          <a:p>
            <a:pPr lvl="0"/>
            <a:endParaRPr lang="en-US" dirty="0"/>
          </a:p>
          <a:p>
            <a:pPr lvl="0"/>
            <a:r>
              <a:rPr lang="en-US" dirty="0"/>
              <a:t>Click to edit Master text styles</a:t>
            </a:r>
          </a:p>
          <a:p>
            <a:pPr lvl="1"/>
            <a:r>
              <a:rPr lang="en-US" dirty="0"/>
              <a:t>Second level</a:t>
            </a:r>
          </a:p>
          <a:p>
            <a:pPr lvl="2"/>
            <a:r>
              <a:rPr lang="en-US" dirty="0"/>
              <a:t>Third level</a:t>
            </a:r>
          </a:p>
          <a:p>
            <a:pPr lvl="2"/>
            <a:endParaRPr lang="en-US" dirty="0"/>
          </a:p>
          <a:p>
            <a:pPr lvl="0"/>
            <a:endParaRPr lang="en-US" dirty="0"/>
          </a:p>
          <a:p>
            <a:pPr lvl="0"/>
            <a:r>
              <a:rPr lang="en-US" dirty="0"/>
              <a:t>Click to edit Master text styles</a:t>
            </a:r>
          </a:p>
          <a:p>
            <a:pPr lvl="1"/>
            <a:r>
              <a:rPr lang="en-US" dirty="0"/>
              <a:t>Second level</a:t>
            </a:r>
          </a:p>
          <a:p>
            <a:pPr lvl="2"/>
            <a:r>
              <a:rPr lang="en-US" dirty="0"/>
              <a:t>Third level</a:t>
            </a:r>
          </a:p>
          <a:p>
            <a:pPr lvl="2"/>
            <a:endParaRPr lang="en-US" dirty="0"/>
          </a:p>
          <a:p>
            <a:pPr lvl="2"/>
            <a:endParaRPr lang="en-US" dirty="0"/>
          </a:p>
        </p:txBody>
      </p:sp>
    </p:spTree>
    <p:extLst>
      <p:ext uri="{BB962C8B-B14F-4D97-AF65-F5344CB8AC3E}">
        <p14:creationId xmlns:p14="http://schemas.microsoft.com/office/powerpoint/2010/main" val="269302936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2 Colums">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endParaRPr lang="en-US" dirty="0">
              <a:solidFill>
                <a:prstClr val="black">
                  <a:tint val="75000"/>
                </a:prstClr>
              </a:solidFill>
            </a:endParaRPr>
          </a:p>
        </p:txBody>
      </p:sp>
      <p:sp>
        <p:nvSpPr>
          <p:cNvPr id="5" name="Content Placeholder 4"/>
          <p:cNvSpPr>
            <a:spLocks noGrp="1"/>
          </p:cNvSpPr>
          <p:nvPr>
            <p:ph sz="half" idx="1"/>
          </p:nvPr>
        </p:nvSpPr>
        <p:spPr>
          <a:xfrm>
            <a:off x="406400" y="762000"/>
            <a:ext cx="5613400" cy="5029201"/>
          </a:xfrm>
          <a:prstGeom prst="rect">
            <a:avLst/>
          </a:prstGeom>
        </p:spPr>
        <p:txBody>
          <a:bodyPr lIns="274320" tIns="274320" rIns="274320" bIns="274320"/>
          <a:lstStyle>
            <a:lvl1pPr>
              <a:defRPr lang="en-US" sz="2000" dirty="0">
                <a:solidFill>
                  <a:schemeClr val="tx1"/>
                </a:solidFill>
              </a:defRPr>
            </a:lvl1pPr>
          </a:lstStyle>
          <a:p>
            <a:endParaRPr lang="en-US" dirty="0"/>
          </a:p>
        </p:txBody>
      </p:sp>
      <p:sp>
        <p:nvSpPr>
          <p:cNvPr id="7" name="Title 1"/>
          <p:cNvSpPr>
            <a:spLocks noGrp="1"/>
          </p:cNvSpPr>
          <p:nvPr>
            <p:ph type="title"/>
          </p:nvPr>
        </p:nvSpPr>
        <p:spPr>
          <a:xfrm>
            <a:off x="508000" y="243682"/>
            <a:ext cx="11277600" cy="518318"/>
          </a:xfrm>
          <a:prstGeom prst="rect">
            <a:avLst/>
          </a:prstGeom>
        </p:spPr>
        <p:txBody>
          <a:bodyPr/>
          <a:lstStyle>
            <a:lvl1pPr algn="l">
              <a:defRPr sz="2400" b="1">
                <a:solidFill>
                  <a:schemeClr val="accent1"/>
                </a:solidFill>
              </a:defRPr>
            </a:lvl1pPr>
          </a:lstStyle>
          <a:p>
            <a:r>
              <a:rPr lang="en-US" dirty="0"/>
              <a:t>Click to edit Master title style</a:t>
            </a:r>
          </a:p>
        </p:txBody>
      </p:sp>
      <p:sp>
        <p:nvSpPr>
          <p:cNvPr id="8" name="Rectangle 7"/>
          <p:cNvSpPr/>
          <p:nvPr userDrawn="1"/>
        </p:nvSpPr>
        <p:spPr>
          <a:xfrm>
            <a:off x="406400" y="243682"/>
            <a:ext cx="1016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cxnSp>
        <p:nvCxnSpPr>
          <p:cNvPr id="9" name="Straight Connector 8"/>
          <p:cNvCxnSpPr/>
          <p:nvPr userDrawn="1"/>
        </p:nvCxnSpPr>
        <p:spPr>
          <a:xfrm>
            <a:off x="406400" y="243682"/>
            <a:ext cx="13208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2" name="Slide Number Placeholder 5">
            <a:extLst>
              <a:ext uri="{FF2B5EF4-FFF2-40B4-BE49-F238E27FC236}">
                <a16:creationId xmlns:a16="http://schemas.microsoft.com/office/drawing/2014/main" id="{4EF78B07-4E0F-444F-3584-E6AC1A3DDB02}"/>
              </a:ext>
            </a:extLst>
          </p:cNvPr>
          <p:cNvSpPr>
            <a:spLocks noGrp="1"/>
          </p:cNvSpPr>
          <p:nvPr>
            <p:ph type="sldNum" sz="quarter" idx="4"/>
          </p:nvPr>
        </p:nvSpPr>
        <p:spPr>
          <a:xfrm>
            <a:off x="11379203" y="6561138"/>
            <a:ext cx="646975"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dirty="0"/>
          </a:p>
        </p:txBody>
      </p:sp>
      <p:sp>
        <p:nvSpPr>
          <p:cNvPr id="2" name="Content Placeholder 4">
            <a:extLst>
              <a:ext uri="{FF2B5EF4-FFF2-40B4-BE49-F238E27FC236}">
                <a16:creationId xmlns:a16="http://schemas.microsoft.com/office/drawing/2014/main" id="{F102CE92-D29A-FB05-C2BE-5719859D9A95}"/>
              </a:ext>
            </a:extLst>
          </p:cNvPr>
          <p:cNvSpPr>
            <a:spLocks noGrp="1"/>
          </p:cNvSpPr>
          <p:nvPr>
            <p:ph sz="half" idx="11"/>
          </p:nvPr>
        </p:nvSpPr>
        <p:spPr>
          <a:xfrm>
            <a:off x="6172200" y="762000"/>
            <a:ext cx="5613400" cy="5029201"/>
          </a:xfrm>
          <a:prstGeom prst="rect">
            <a:avLst/>
          </a:prstGeom>
        </p:spPr>
        <p:txBody>
          <a:bodyPr lIns="274320" tIns="274320" rIns="274320" bIns="274320"/>
          <a:lstStyle>
            <a:lvl1pPr>
              <a:defRPr lang="en-US" sz="2000" dirty="0">
                <a:solidFill>
                  <a:schemeClr val="tx1"/>
                </a:solidFill>
              </a:defRPr>
            </a:lvl1pPr>
          </a:lstStyle>
          <a:p>
            <a:endParaRPr lang="en-US" dirty="0"/>
          </a:p>
        </p:txBody>
      </p:sp>
    </p:spTree>
    <p:extLst>
      <p:ext uri="{BB962C8B-B14F-4D97-AF65-F5344CB8AC3E}">
        <p14:creationId xmlns:p14="http://schemas.microsoft.com/office/powerpoint/2010/main" val="5894057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3 Column">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endParaRPr lang="en-US" dirty="0">
              <a:solidFill>
                <a:prstClr val="black">
                  <a:tint val="75000"/>
                </a:prstClr>
              </a:solidFill>
            </a:endParaRPr>
          </a:p>
        </p:txBody>
      </p:sp>
      <p:sp>
        <p:nvSpPr>
          <p:cNvPr id="7" name="Title 1"/>
          <p:cNvSpPr>
            <a:spLocks noGrp="1"/>
          </p:cNvSpPr>
          <p:nvPr>
            <p:ph type="title"/>
          </p:nvPr>
        </p:nvSpPr>
        <p:spPr>
          <a:xfrm>
            <a:off x="508000" y="243682"/>
            <a:ext cx="11277600" cy="518318"/>
          </a:xfrm>
          <a:prstGeom prst="rect">
            <a:avLst/>
          </a:prstGeom>
        </p:spPr>
        <p:txBody>
          <a:bodyPr/>
          <a:lstStyle>
            <a:lvl1pPr algn="l">
              <a:defRPr sz="2400" b="1">
                <a:solidFill>
                  <a:schemeClr val="accent1"/>
                </a:solidFill>
              </a:defRPr>
            </a:lvl1pPr>
          </a:lstStyle>
          <a:p>
            <a:r>
              <a:rPr lang="en-US" dirty="0"/>
              <a:t>Click to edit Master title style</a:t>
            </a:r>
          </a:p>
        </p:txBody>
      </p:sp>
      <p:sp>
        <p:nvSpPr>
          <p:cNvPr id="8" name="Rectangle 7"/>
          <p:cNvSpPr/>
          <p:nvPr userDrawn="1"/>
        </p:nvSpPr>
        <p:spPr>
          <a:xfrm>
            <a:off x="406400" y="243682"/>
            <a:ext cx="1016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cxnSp>
        <p:nvCxnSpPr>
          <p:cNvPr id="9" name="Straight Connector 8"/>
          <p:cNvCxnSpPr/>
          <p:nvPr userDrawn="1"/>
        </p:nvCxnSpPr>
        <p:spPr>
          <a:xfrm>
            <a:off x="406400" y="243682"/>
            <a:ext cx="13208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21" name="Text Placeholder 2">
            <a:extLst>
              <a:ext uri="{FF2B5EF4-FFF2-40B4-BE49-F238E27FC236}">
                <a16:creationId xmlns:a16="http://schemas.microsoft.com/office/drawing/2014/main" id="{A2E64688-55C6-E357-9586-99D476DEA0E8}"/>
              </a:ext>
            </a:extLst>
          </p:cNvPr>
          <p:cNvSpPr>
            <a:spLocks noGrp="1"/>
          </p:cNvSpPr>
          <p:nvPr>
            <p:ph type="body" idx="1"/>
          </p:nvPr>
        </p:nvSpPr>
        <p:spPr>
          <a:xfrm>
            <a:off x="508000" y="1240594"/>
            <a:ext cx="3657600" cy="576262"/>
          </a:xfrm>
          <a:prstGeom prst="rect">
            <a:avLst/>
          </a:prstGeom>
        </p:spPr>
        <p:txBody>
          <a:bodyPr/>
          <a:lstStyle>
            <a:lvl1pPr marL="0" indent="0">
              <a:buFontTx/>
              <a:buNone/>
              <a:defRPr sz="2000">
                <a:solidFill>
                  <a:srgbClr val="00AEC7"/>
                </a:solidFill>
                <a:latin typeface="+mj-lt"/>
              </a:defRPr>
            </a:lvl1pPr>
          </a:lstStyle>
          <a:p>
            <a:endParaRPr lang="en-US" dirty="0"/>
          </a:p>
        </p:txBody>
      </p:sp>
      <p:sp>
        <p:nvSpPr>
          <p:cNvPr id="22" name="Text Placeholder 6">
            <a:extLst>
              <a:ext uri="{FF2B5EF4-FFF2-40B4-BE49-F238E27FC236}">
                <a16:creationId xmlns:a16="http://schemas.microsoft.com/office/drawing/2014/main" id="{5647BB42-DB2F-5A0E-E38E-6058202FE98E}"/>
              </a:ext>
            </a:extLst>
          </p:cNvPr>
          <p:cNvSpPr>
            <a:spLocks noGrp="1"/>
          </p:cNvSpPr>
          <p:nvPr>
            <p:ph type="body" sz="half" idx="15"/>
          </p:nvPr>
        </p:nvSpPr>
        <p:spPr>
          <a:xfrm>
            <a:off x="534021" y="1926394"/>
            <a:ext cx="3657600" cy="3941006"/>
          </a:xfrm>
          <a:prstGeom prst="rect">
            <a:avLst/>
          </a:prstGeom>
        </p:spPr>
        <p:txBody>
          <a:bodyPr/>
          <a:lstStyle>
            <a:lvl1pPr>
              <a:defRPr sz="1400">
                <a:solidFill>
                  <a:schemeClr val="tx1"/>
                </a:solidFill>
              </a:defRPr>
            </a:lvl1pPr>
          </a:lstStyle>
          <a:p>
            <a:endParaRPr lang="en-US" dirty="0"/>
          </a:p>
        </p:txBody>
      </p:sp>
      <p:sp>
        <p:nvSpPr>
          <p:cNvPr id="23" name="Text Placeholder 2">
            <a:extLst>
              <a:ext uri="{FF2B5EF4-FFF2-40B4-BE49-F238E27FC236}">
                <a16:creationId xmlns:a16="http://schemas.microsoft.com/office/drawing/2014/main" id="{ACFE8832-28AD-B47C-8C26-31B963CA9E5A}"/>
              </a:ext>
            </a:extLst>
          </p:cNvPr>
          <p:cNvSpPr>
            <a:spLocks noGrp="1"/>
          </p:cNvSpPr>
          <p:nvPr>
            <p:ph type="body" idx="16"/>
          </p:nvPr>
        </p:nvSpPr>
        <p:spPr>
          <a:xfrm>
            <a:off x="4267200" y="1240594"/>
            <a:ext cx="3657600" cy="576262"/>
          </a:xfrm>
          <a:prstGeom prst="rect">
            <a:avLst/>
          </a:prstGeom>
        </p:spPr>
        <p:txBody>
          <a:bodyPr/>
          <a:lstStyle>
            <a:lvl1pPr marL="0" indent="0">
              <a:buNone/>
              <a:defRPr sz="2000">
                <a:solidFill>
                  <a:srgbClr val="00AEC7"/>
                </a:solidFill>
                <a:latin typeface="+mj-lt"/>
              </a:defRPr>
            </a:lvl1pPr>
          </a:lstStyle>
          <a:p>
            <a:endParaRPr lang="en-US" dirty="0"/>
          </a:p>
        </p:txBody>
      </p:sp>
      <p:sp>
        <p:nvSpPr>
          <p:cNvPr id="24" name="Text Placeholder 6">
            <a:extLst>
              <a:ext uri="{FF2B5EF4-FFF2-40B4-BE49-F238E27FC236}">
                <a16:creationId xmlns:a16="http://schemas.microsoft.com/office/drawing/2014/main" id="{2945EFAC-694A-3BD3-547B-6671ECA14576}"/>
              </a:ext>
            </a:extLst>
          </p:cNvPr>
          <p:cNvSpPr>
            <a:spLocks noGrp="1"/>
          </p:cNvSpPr>
          <p:nvPr>
            <p:ph type="body" sz="half" idx="17"/>
          </p:nvPr>
        </p:nvSpPr>
        <p:spPr>
          <a:xfrm>
            <a:off x="4293221" y="1926394"/>
            <a:ext cx="3657600" cy="3941006"/>
          </a:xfrm>
          <a:prstGeom prst="rect">
            <a:avLst/>
          </a:prstGeom>
        </p:spPr>
        <p:txBody>
          <a:bodyPr/>
          <a:lstStyle>
            <a:lvl1pPr>
              <a:defRPr sz="1400">
                <a:solidFill>
                  <a:schemeClr val="tx1"/>
                </a:solidFill>
              </a:defRPr>
            </a:lvl1pPr>
          </a:lstStyle>
          <a:p>
            <a:endParaRPr lang="en-US" dirty="0"/>
          </a:p>
        </p:txBody>
      </p:sp>
      <p:sp>
        <p:nvSpPr>
          <p:cNvPr id="25" name="Text Placeholder 2">
            <a:extLst>
              <a:ext uri="{FF2B5EF4-FFF2-40B4-BE49-F238E27FC236}">
                <a16:creationId xmlns:a16="http://schemas.microsoft.com/office/drawing/2014/main" id="{559C7A71-BBBF-254C-4D14-5F4DC1F4ED33}"/>
              </a:ext>
            </a:extLst>
          </p:cNvPr>
          <p:cNvSpPr>
            <a:spLocks noGrp="1"/>
          </p:cNvSpPr>
          <p:nvPr>
            <p:ph type="body" idx="18"/>
          </p:nvPr>
        </p:nvSpPr>
        <p:spPr>
          <a:xfrm>
            <a:off x="8000379" y="1237099"/>
            <a:ext cx="3657600" cy="576262"/>
          </a:xfrm>
          <a:prstGeom prst="rect">
            <a:avLst/>
          </a:prstGeom>
        </p:spPr>
        <p:txBody>
          <a:bodyPr/>
          <a:lstStyle>
            <a:lvl1pPr marL="0" indent="0">
              <a:buFontTx/>
              <a:buNone/>
              <a:defRPr sz="2000">
                <a:solidFill>
                  <a:srgbClr val="00AEC7"/>
                </a:solidFill>
                <a:latin typeface="+mj-lt"/>
              </a:defRPr>
            </a:lvl1pPr>
          </a:lstStyle>
          <a:p>
            <a:endParaRPr lang="en-US" dirty="0"/>
          </a:p>
        </p:txBody>
      </p:sp>
      <p:sp>
        <p:nvSpPr>
          <p:cNvPr id="26" name="Text Placeholder 6">
            <a:extLst>
              <a:ext uri="{FF2B5EF4-FFF2-40B4-BE49-F238E27FC236}">
                <a16:creationId xmlns:a16="http://schemas.microsoft.com/office/drawing/2014/main" id="{B003D11D-EC33-ECB2-82CF-2D9A887EAC5E}"/>
              </a:ext>
            </a:extLst>
          </p:cNvPr>
          <p:cNvSpPr>
            <a:spLocks noGrp="1"/>
          </p:cNvSpPr>
          <p:nvPr>
            <p:ph type="body" sz="half" idx="19"/>
          </p:nvPr>
        </p:nvSpPr>
        <p:spPr>
          <a:xfrm>
            <a:off x="8026400" y="1922899"/>
            <a:ext cx="3657600" cy="3941006"/>
          </a:xfrm>
          <a:prstGeom prst="rect">
            <a:avLst/>
          </a:prstGeom>
        </p:spPr>
        <p:txBody>
          <a:bodyPr/>
          <a:lstStyle>
            <a:lvl1pPr>
              <a:defRPr sz="1400">
                <a:solidFill>
                  <a:schemeClr val="tx1"/>
                </a:solidFill>
              </a:defRPr>
            </a:lvl1pPr>
          </a:lstStyle>
          <a:p>
            <a:endParaRPr lang="en-US" dirty="0"/>
          </a:p>
        </p:txBody>
      </p:sp>
      <p:sp>
        <p:nvSpPr>
          <p:cNvPr id="27" name="Slide Number Placeholder 5">
            <a:extLst>
              <a:ext uri="{FF2B5EF4-FFF2-40B4-BE49-F238E27FC236}">
                <a16:creationId xmlns:a16="http://schemas.microsoft.com/office/drawing/2014/main" id="{3C43E465-E8F7-518D-DB0A-14D6D4108527}"/>
              </a:ext>
            </a:extLst>
          </p:cNvPr>
          <p:cNvSpPr>
            <a:spLocks noGrp="1"/>
          </p:cNvSpPr>
          <p:nvPr>
            <p:ph type="sldNum" sz="quarter" idx="4"/>
          </p:nvPr>
        </p:nvSpPr>
        <p:spPr>
          <a:xfrm>
            <a:off x="11379203" y="6561138"/>
            <a:ext cx="646975"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dirty="0"/>
          </a:p>
        </p:txBody>
      </p:sp>
    </p:spTree>
    <p:extLst>
      <p:ext uri="{BB962C8B-B14F-4D97-AF65-F5344CB8AC3E}">
        <p14:creationId xmlns:p14="http://schemas.microsoft.com/office/powerpoint/2010/main" val="309637960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3 Columns">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endParaRPr lang="en-US" dirty="0">
              <a:solidFill>
                <a:prstClr val="black">
                  <a:tint val="75000"/>
                </a:prstClr>
              </a:solidFill>
            </a:endParaRPr>
          </a:p>
        </p:txBody>
      </p:sp>
      <p:sp>
        <p:nvSpPr>
          <p:cNvPr id="7" name="Title 1"/>
          <p:cNvSpPr>
            <a:spLocks noGrp="1"/>
          </p:cNvSpPr>
          <p:nvPr>
            <p:ph type="title"/>
          </p:nvPr>
        </p:nvSpPr>
        <p:spPr>
          <a:xfrm>
            <a:off x="508000" y="243682"/>
            <a:ext cx="11277600" cy="518318"/>
          </a:xfrm>
          <a:prstGeom prst="rect">
            <a:avLst/>
          </a:prstGeom>
        </p:spPr>
        <p:txBody>
          <a:bodyPr/>
          <a:lstStyle>
            <a:lvl1pPr algn="l">
              <a:defRPr sz="2400" b="1">
                <a:solidFill>
                  <a:schemeClr val="accent1"/>
                </a:solidFill>
              </a:defRPr>
            </a:lvl1pPr>
          </a:lstStyle>
          <a:p>
            <a:r>
              <a:rPr lang="en-US" dirty="0"/>
              <a:t>Click to edit Master title style</a:t>
            </a:r>
          </a:p>
        </p:txBody>
      </p:sp>
      <p:sp>
        <p:nvSpPr>
          <p:cNvPr id="8" name="Rectangle 7"/>
          <p:cNvSpPr/>
          <p:nvPr userDrawn="1"/>
        </p:nvSpPr>
        <p:spPr>
          <a:xfrm>
            <a:off x="406400" y="243682"/>
            <a:ext cx="1016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cxnSp>
        <p:nvCxnSpPr>
          <p:cNvPr id="9" name="Straight Connector 8"/>
          <p:cNvCxnSpPr/>
          <p:nvPr userDrawn="1"/>
        </p:nvCxnSpPr>
        <p:spPr>
          <a:xfrm>
            <a:off x="406400" y="243682"/>
            <a:ext cx="13208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7" name="Slide Number Placeholder 5">
            <a:extLst>
              <a:ext uri="{FF2B5EF4-FFF2-40B4-BE49-F238E27FC236}">
                <a16:creationId xmlns:a16="http://schemas.microsoft.com/office/drawing/2014/main" id="{E8A51F0A-9475-9DAE-242E-33E187825E26}"/>
              </a:ext>
            </a:extLst>
          </p:cNvPr>
          <p:cNvSpPr>
            <a:spLocks noGrp="1"/>
          </p:cNvSpPr>
          <p:nvPr>
            <p:ph type="sldNum" sz="quarter" idx="4"/>
          </p:nvPr>
        </p:nvSpPr>
        <p:spPr>
          <a:xfrm>
            <a:off x="11379203" y="6561138"/>
            <a:ext cx="646975"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dirty="0"/>
          </a:p>
        </p:txBody>
      </p:sp>
      <p:sp>
        <p:nvSpPr>
          <p:cNvPr id="10" name="Content Placeholder 4">
            <a:extLst>
              <a:ext uri="{FF2B5EF4-FFF2-40B4-BE49-F238E27FC236}">
                <a16:creationId xmlns:a16="http://schemas.microsoft.com/office/drawing/2014/main" id="{1C3F1F4B-3D53-13EB-F7A7-FBE1490E5A12}"/>
              </a:ext>
            </a:extLst>
          </p:cNvPr>
          <p:cNvSpPr>
            <a:spLocks noGrp="1"/>
          </p:cNvSpPr>
          <p:nvPr>
            <p:ph sz="half" idx="1"/>
          </p:nvPr>
        </p:nvSpPr>
        <p:spPr>
          <a:xfrm>
            <a:off x="406400" y="838199"/>
            <a:ext cx="3479800" cy="5029201"/>
          </a:xfrm>
          <a:prstGeom prst="rect">
            <a:avLst/>
          </a:prstGeom>
        </p:spPr>
        <p:txBody>
          <a:bodyPr lIns="274320" tIns="274320" rIns="274320" bIns="274320"/>
          <a:lstStyle>
            <a:lvl1pPr>
              <a:defRPr lang="en-US" sz="2000" dirty="0">
                <a:solidFill>
                  <a:schemeClr val="tx1"/>
                </a:solidFill>
              </a:defRPr>
            </a:lvl1pPr>
          </a:lstStyle>
          <a:p>
            <a:endParaRPr lang="en-US" dirty="0"/>
          </a:p>
        </p:txBody>
      </p:sp>
      <p:sp>
        <p:nvSpPr>
          <p:cNvPr id="13" name="Content Placeholder 4">
            <a:extLst>
              <a:ext uri="{FF2B5EF4-FFF2-40B4-BE49-F238E27FC236}">
                <a16:creationId xmlns:a16="http://schemas.microsoft.com/office/drawing/2014/main" id="{8969C8AB-1BCA-24D0-736D-93C929E8286C}"/>
              </a:ext>
            </a:extLst>
          </p:cNvPr>
          <p:cNvSpPr>
            <a:spLocks noGrp="1"/>
          </p:cNvSpPr>
          <p:nvPr>
            <p:ph sz="half" idx="11"/>
          </p:nvPr>
        </p:nvSpPr>
        <p:spPr>
          <a:xfrm>
            <a:off x="4356100" y="838199"/>
            <a:ext cx="3479800" cy="5029201"/>
          </a:xfrm>
          <a:prstGeom prst="rect">
            <a:avLst/>
          </a:prstGeom>
        </p:spPr>
        <p:txBody>
          <a:bodyPr lIns="274320" tIns="274320" rIns="274320" bIns="274320"/>
          <a:lstStyle>
            <a:lvl1pPr>
              <a:defRPr lang="en-US" sz="2000" dirty="0">
                <a:solidFill>
                  <a:schemeClr val="tx1"/>
                </a:solidFill>
              </a:defRPr>
            </a:lvl1pPr>
          </a:lstStyle>
          <a:p>
            <a:endParaRPr lang="en-US" dirty="0"/>
          </a:p>
        </p:txBody>
      </p:sp>
      <p:sp>
        <p:nvSpPr>
          <p:cNvPr id="15" name="Content Placeholder 4">
            <a:extLst>
              <a:ext uri="{FF2B5EF4-FFF2-40B4-BE49-F238E27FC236}">
                <a16:creationId xmlns:a16="http://schemas.microsoft.com/office/drawing/2014/main" id="{4C6A27E7-4D0F-AFA6-D74E-7A37DB1ACC12}"/>
              </a:ext>
            </a:extLst>
          </p:cNvPr>
          <p:cNvSpPr>
            <a:spLocks noGrp="1"/>
          </p:cNvSpPr>
          <p:nvPr>
            <p:ph sz="half" idx="12"/>
          </p:nvPr>
        </p:nvSpPr>
        <p:spPr>
          <a:xfrm>
            <a:off x="8305800" y="838199"/>
            <a:ext cx="3479800" cy="5029201"/>
          </a:xfrm>
          <a:prstGeom prst="rect">
            <a:avLst/>
          </a:prstGeom>
        </p:spPr>
        <p:txBody>
          <a:bodyPr lIns="274320" tIns="274320" rIns="274320" bIns="274320"/>
          <a:lstStyle>
            <a:lvl1pPr>
              <a:defRPr lang="en-US" sz="2000" dirty="0">
                <a:solidFill>
                  <a:schemeClr val="tx1"/>
                </a:solidFill>
              </a:defRPr>
            </a:lvl1pPr>
          </a:lstStyle>
          <a:p>
            <a:endParaRPr lang="en-US" dirty="0"/>
          </a:p>
        </p:txBody>
      </p:sp>
    </p:spTree>
    <p:extLst>
      <p:ext uri="{BB962C8B-B14F-4D97-AF65-F5344CB8AC3E}">
        <p14:creationId xmlns:p14="http://schemas.microsoft.com/office/powerpoint/2010/main" val="396302625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Slide with Shape">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endParaRPr lang="en-US">
              <a:solidFill>
                <a:prstClr val="black">
                  <a:tint val="75000"/>
                </a:prstClr>
              </a:solidFill>
            </a:endParaRPr>
          </a:p>
        </p:txBody>
      </p:sp>
      <p:graphicFrame>
        <p:nvGraphicFramePr>
          <p:cNvPr id="8" name="Diagram 7">
            <a:extLst>
              <a:ext uri="{FF2B5EF4-FFF2-40B4-BE49-F238E27FC236}">
                <a16:creationId xmlns:a16="http://schemas.microsoft.com/office/drawing/2014/main" id="{F9EE3F64-5084-626C-72A7-533838A69759}"/>
              </a:ext>
            </a:extLst>
          </p:cNvPr>
          <p:cNvGraphicFramePr/>
          <p:nvPr userDrawn="1">
            <p:extLst>
              <p:ext uri="{D42A27DB-BD31-4B8C-83A1-F6EECF244321}">
                <p14:modId xmlns:p14="http://schemas.microsoft.com/office/powerpoint/2010/main" val="2536825941"/>
              </p:ext>
            </p:extLst>
          </p:nvPr>
        </p:nvGraphicFramePr>
        <p:xfrm>
          <a:off x="406400" y="762000"/>
          <a:ext cx="11379200" cy="54864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9" name="Title 1">
            <a:extLst>
              <a:ext uri="{FF2B5EF4-FFF2-40B4-BE49-F238E27FC236}">
                <a16:creationId xmlns:a16="http://schemas.microsoft.com/office/drawing/2014/main" id="{440F2B08-EC92-A561-8BE4-EDCE8DB34555}"/>
              </a:ext>
            </a:extLst>
          </p:cNvPr>
          <p:cNvSpPr>
            <a:spLocks noGrp="1"/>
          </p:cNvSpPr>
          <p:nvPr>
            <p:ph type="title"/>
          </p:nvPr>
        </p:nvSpPr>
        <p:spPr>
          <a:xfrm>
            <a:off x="508000" y="243682"/>
            <a:ext cx="11277600" cy="518318"/>
          </a:xfrm>
          <a:prstGeom prst="rect">
            <a:avLst/>
          </a:prstGeom>
        </p:spPr>
        <p:txBody>
          <a:bodyPr/>
          <a:lstStyle>
            <a:lvl1pPr algn="l">
              <a:defRPr sz="2400" b="1">
                <a:solidFill>
                  <a:schemeClr val="accent1"/>
                </a:solidFill>
              </a:defRPr>
            </a:lvl1pPr>
          </a:lstStyle>
          <a:p>
            <a:r>
              <a:rPr lang="en-US" dirty="0"/>
              <a:t>Click to edit Master title style</a:t>
            </a:r>
          </a:p>
        </p:txBody>
      </p:sp>
      <p:sp>
        <p:nvSpPr>
          <p:cNvPr id="10" name="Rectangle 9">
            <a:extLst>
              <a:ext uri="{FF2B5EF4-FFF2-40B4-BE49-F238E27FC236}">
                <a16:creationId xmlns:a16="http://schemas.microsoft.com/office/drawing/2014/main" id="{41FF5FC3-0BB0-C369-E541-DAB7BF2A7B43}"/>
              </a:ext>
            </a:extLst>
          </p:cNvPr>
          <p:cNvSpPr/>
          <p:nvPr userDrawn="1"/>
        </p:nvSpPr>
        <p:spPr>
          <a:xfrm>
            <a:off x="406400" y="243682"/>
            <a:ext cx="1016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sp>
        <p:nvSpPr>
          <p:cNvPr id="11" name="Slide Number Placeholder 5">
            <a:extLst>
              <a:ext uri="{FF2B5EF4-FFF2-40B4-BE49-F238E27FC236}">
                <a16:creationId xmlns:a16="http://schemas.microsoft.com/office/drawing/2014/main" id="{7E1BA5E2-F942-F1C0-42B8-24244D128FAF}"/>
              </a:ext>
            </a:extLst>
          </p:cNvPr>
          <p:cNvSpPr>
            <a:spLocks noGrp="1"/>
          </p:cNvSpPr>
          <p:nvPr>
            <p:ph type="sldNum" sz="quarter" idx="4"/>
          </p:nvPr>
        </p:nvSpPr>
        <p:spPr>
          <a:xfrm>
            <a:off x="11379203" y="6561138"/>
            <a:ext cx="646975"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dirty="0"/>
          </a:p>
        </p:txBody>
      </p:sp>
    </p:spTree>
    <p:extLst>
      <p:ext uri="{BB962C8B-B14F-4D97-AF65-F5344CB8AC3E}">
        <p14:creationId xmlns:p14="http://schemas.microsoft.com/office/powerpoint/2010/main" val="211438666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11200" y="2130430"/>
            <a:ext cx="10674157" cy="1470025"/>
          </a:xfrm>
          <a:prstGeom prst="rect">
            <a:avLst/>
          </a:prstGeom>
        </p:spPr>
        <p:txBody>
          <a:bodyPr/>
          <a:lstStyle>
            <a:lvl1pPr>
              <a:defRPr b="1">
                <a:solidFill>
                  <a:srgbClr val="5B6770"/>
                </a:solidFill>
              </a:defRPr>
            </a:lvl1pPr>
          </a:lstStyle>
          <a:p>
            <a:r>
              <a:rPr lang="en-US" dirty="0"/>
              <a:t>Click to edit Master title style</a:t>
            </a:r>
          </a:p>
        </p:txBody>
      </p:sp>
      <p:sp>
        <p:nvSpPr>
          <p:cNvPr id="3" name="Subtitle 2"/>
          <p:cNvSpPr>
            <a:spLocks noGrp="1"/>
          </p:cNvSpPr>
          <p:nvPr>
            <p:ph type="subTitle" idx="1"/>
          </p:nvPr>
        </p:nvSpPr>
        <p:spPr>
          <a:xfrm>
            <a:off x="1936557" y="3886200"/>
            <a:ext cx="8534400" cy="1752600"/>
          </a:xfrm>
          <a:prstGeom prst="rect">
            <a:avLst/>
          </a:prstGeom>
        </p:spPr>
        <p:txBody>
          <a:bodyPr/>
          <a:lstStyle>
            <a:lvl1pPr marL="0" indent="0" algn="ctr">
              <a:buNone/>
              <a:defRPr>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4" name="Slide Number Placeholder 5">
            <a:extLst>
              <a:ext uri="{FF2B5EF4-FFF2-40B4-BE49-F238E27FC236}">
                <a16:creationId xmlns:a16="http://schemas.microsoft.com/office/drawing/2014/main" id="{FBA199AC-D2A1-091A-DA81-F6D6886C50B2}"/>
              </a:ext>
            </a:extLst>
          </p:cNvPr>
          <p:cNvSpPr>
            <a:spLocks noGrp="1"/>
          </p:cNvSpPr>
          <p:nvPr>
            <p:ph type="sldNum" sz="quarter" idx="4"/>
          </p:nvPr>
        </p:nvSpPr>
        <p:spPr>
          <a:xfrm>
            <a:off x="11379203" y="6561138"/>
            <a:ext cx="646975"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dirty="0"/>
          </a:p>
        </p:txBody>
      </p:sp>
    </p:spTree>
    <p:extLst>
      <p:ext uri="{BB962C8B-B14F-4D97-AF65-F5344CB8AC3E}">
        <p14:creationId xmlns:p14="http://schemas.microsoft.com/office/powerpoint/2010/main" val="382831665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2" name="Slide Number Placeholder 5">
            <a:extLst>
              <a:ext uri="{FF2B5EF4-FFF2-40B4-BE49-F238E27FC236}">
                <a16:creationId xmlns:a16="http://schemas.microsoft.com/office/drawing/2014/main" id="{48AD6824-F45A-D13D-1EAE-FA0E64F58C0B}"/>
              </a:ext>
            </a:extLst>
          </p:cNvPr>
          <p:cNvSpPr>
            <a:spLocks noGrp="1"/>
          </p:cNvSpPr>
          <p:nvPr>
            <p:ph type="sldNum" sz="quarter" idx="4"/>
          </p:nvPr>
        </p:nvSpPr>
        <p:spPr>
          <a:xfrm>
            <a:off x="11582400" y="65611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dirty="0"/>
          </a:p>
        </p:txBody>
      </p:sp>
    </p:spTree>
    <p:extLst>
      <p:ext uri="{BB962C8B-B14F-4D97-AF65-F5344CB8AC3E}">
        <p14:creationId xmlns:p14="http://schemas.microsoft.com/office/powerpoint/2010/main" val="17062645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7635F2-47C7-E5B0-DC5D-8BCFB402691F}"/>
              </a:ext>
            </a:extLst>
          </p:cNvPr>
          <p:cNvSpPr>
            <a:spLocks noGrp="1"/>
          </p:cNvSpPr>
          <p:nvPr>
            <p:ph type="ctrTitle"/>
          </p:nvPr>
        </p:nvSpPr>
        <p:spPr>
          <a:xfrm>
            <a:off x="1295400" y="2206630"/>
            <a:ext cx="9855200" cy="1470025"/>
          </a:xfrm>
          <a:prstGeom prst="rect">
            <a:avLst/>
          </a:prstGeom>
        </p:spPr>
        <p:txBody>
          <a:bodyPr/>
          <a:lstStyle>
            <a:lvl1pPr algn="ctr">
              <a:defRPr b="1">
                <a:solidFill>
                  <a:schemeClr val="tx1"/>
                </a:solidFill>
              </a:defRPr>
            </a:lvl1pPr>
          </a:lstStyle>
          <a:p>
            <a:r>
              <a:rPr lang="en-US" dirty="0"/>
              <a:t>Click to edit Master title style</a:t>
            </a:r>
          </a:p>
        </p:txBody>
      </p:sp>
      <p:sp>
        <p:nvSpPr>
          <p:cNvPr id="3" name="Subtitle 2">
            <a:extLst>
              <a:ext uri="{FF2B5EF4-FFF2-40B4-BE49-F238E27FC236}">
                <a16:creationId xmlns:a16="http://schemas.microsoft.com/office/drawing/2014/main" id="{0375FD51-383E-7023-CF18-A1096F0F2773}"/>
              </a:ext>
            </a:extLst>
          </p:cNvPr>
          <p:cNvSpPr>
            <a:spLocks noGrp="1"/>
          </p:cNvSpPr>
          <p:nvPr>
            <p:ph type="subTitle" idx="1"/>
          </p:nvPr>
        </p:nvSpPr>
        <p:spPr>
          <a:xfrm>
            <a:off x="2539188" y="3962400"/>
            <a:ext cx="7392213" cy="1752600"/>
          </a:xfrm>
          <a:prstGeom prst="rect">
            <a:avLst/>
          </a:prstGeom>
        </p:spPr>
        <p:txBody>
          <a:bodyPr/>
          <a:lstStyle>
            <a:lvl1pPr marL="0" indent="0" algn="ctr">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sp>
        <p:nvSpPr>
          <p:cNvPr id="4" name="Slide Number Placeholder 5">
            <a:extLst>
              <a:ext uri="{FF2B5EF4-FFF2-40B4-BE49-F238E27FC236}">
                <a16:creationId xmlns:a16="http://schemas.microsoft.com/office/drawing/2014/main" id="{BEFE0F2B-895A-01C4-906F-ECEF63E9CCB2}"/>
              </a:ext>
            </a:extLst>
          </p:cNvPr>
          <p:cNvSpPr>
            <a:spLocks noGrp="1"/>
          </p:cNvSpPr>
          <p:nvPr>
            <p:ph type="sldNum" sz="quarter" idx="4"/>
          </p:nvPr>
        </p:nvSpPr>
        <p:spPr>
          <a:xfrm>
            <a:off x="11582400" y="65611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dirty="0"/>
          </a:p>
        </p:txBody>
      </p:sp>
    </p:spTree>
    <p:extLst>
      <p:ext uri="{BB962C8B-B14F-4D97-AF65-F5344CB8AC3E}">
        <p14:creationId xmlns:p14="http://schemas.microsoft.com/office/powerpoint/2010/main" val="162010534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Titl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4BFF6F-8B1A-4BD3-028C-BDD34EB7AAE1}"/>
              </a:ext>
            </a:extLst>
          </p:cNvPr>
          <p:cNvSpPr>
            <a:spLocks noGrp="1"/>
          </p:cNvSpPr>
          <p:nvPr>
            <p:ph type="title"/>
          </p:nvPr>
        </p:nvSpPr>
        <p:spPr>
          <a:xfrm>
            <a:off x="1828800" y="457201"/>
            <a:ext cx="9431547" cy="838200"/>
          </a:xfrm>
          <a:prstGeom prst="rect">
            <a:avLst/>
          </a:prstGeom>
        </p:spPr>
        <p:txBody>
          <a:bodyPr lIns="274320" tIns="274320" rIns="274320" bIns="274320"/>
          <a:lstStyle>
            <a:lvl1pPr algn="l">
              <a:defRPr sz="2800" b="1">
                <a:solidFill>
                  <a:srgbClr val="00AEC7"/>
                </a:solidFill>
              </a:defRPr>
            </a:lvl1pPr>
          </a:lstStyle>
          <a:p>
            <a:r>
              <a:rPr lang="en-US" dirty="0"/>
              <a:t>Click to edit Master title style</a:t>
            </a:r>
          </a:p>
        </p:txBody>
      </p:sp>
    </p:spTree>
    <p:extLst>
      <p:ext uri="{BB962C8B-B14F-4D97-AF65-F5344CB8AC3E}">
        <p14:creationId xmlns:p14="http://schemas.microsoft.com/office/powerpoint/2010/main" val="25540213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Content (Gray Title)">
    <p:spTree>
      <p:nvGrpSpPr>
        <p:cNvPr id="1" name=""/>
        <p:cNvGrpSpPr/>
        <p:nvPr/>
      </p:nvGrpSpPr>
      <p:grpSpPr>
        <a:xfrm>
          <a:off x="0" y="0"/>
          <a:ext cx="0" cy="0"/>
          <a:chOff x="0" y="0"/>
          <a:chExt cx="0" cy="0"/>
        </a:xfrm>
      </p:grpSpPr>
      <p:sp>
        <p:nvSpPr>
          <p:cNvPr id="4" name="Content Placeholder 2"/>
          <p:cNvSpPr>
            <a:spLocks noGrp="1"/>
          </p:cNvSpPr>
          <p:nvPr>
            <p:ph idx="1"/>
          </p:nvPr>
        </p:nvSpPr>
        <p:spPr>
          <a:xfrm>
            <a:off x="1828800" y="457201"/>
            <a:ext cx="9753600" cy="6019799"/>
          </a:xfrm>
          <a:prstGeom prst="rect">
            <a:avLst/>
          </a:prstGeom>
        </p:spPr>
        <p:txBody>
          <a:bodyPr lIns="274320" tIns="274320" rIns="274320" bIns="274320"/>
          <a:lstStyle>
            <a:lvl1pPr marL="0" indent="0">
              <a:buNone/>
              <a:defRPr b="0">
                <a:solidFill>
                  <a:schemeClr val="tx1"/>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220107665"/>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Content 2 (Blue Title)">
    <p:spTree>
      <p:nvGrpSpPr>
        <p:cNvPr id="1" name=""/>
        <p:cNvGrpSpPr/>
        <p:nvPr/>
      </p:nvGrpSpPr>
      <p:grpSpPr>
        <a:xfrm>
          <a:off x="0" y="0"/>
          <a:ext cx="0" cy="0"/>
          <a:chOff x="0" y="0"/>
          <a:chExt cx="0" cy="0"/>
        </a:xfrm>
      </p:grpSpPr>
      <p:sp>
        <p:nvSpPr>
          <p:cNvPr id="2" name="Content Placeholder 2">
            <a:extLst>
              <a:ext uri="{FF2B5EF4-FFF2-40B4-BE49-F238E27FC236}">
                <a16:creationId xmlns:a16="http://schemas.microsoft.com/office/drawing/2014/main" id="{FA728217-1A70-D6DE-1FDC-B59387B1000D}"/>
              </a:ext>
            </a:extLst>
          </p:cNvPr>
          <p:cNvSpPr>
            <a:spLocks noGrp="1"/>
          </p:cNvSpPr>
          <p:nvPr>
            <p:ph idx="1"/>
          </p:nvPr>
        </p:nvSpPr>
        <p:spPr>
          <a:xfrm>
            <a:off x="1828800" y="457201"/>
            <a:ext cx="9753600" cy="6019799"/>
          </a:xfrm>
          <a:prstGeom prst="rect">
            <a:avLst/>
          </a:prstGeom>
        </p:spPr>
        <p:txBody>
          <a:bodyPr lIns="274320" tIns="274320" rIns="274320" bIns="274320"/>
          <a:lstStyle>
            <a:lvl1pPr marL="0" indent="0">
              <a:buNone/>
              <a:defRPr b="0">
                <a:solidFill>
                  <a:schemeClr val="accent1"/>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4291383890"/>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Comparison (Gray Title)">
    <p:spTree>
      <p:nvGrpSpPr>
        <p:cNvPr id="1" name=""/>
        <p:cNvGrpSpPr/>
        <p:nvPr/>
      </p:nvGrpSpPr>
      <p:grpSpPr>
        <a:xfrm>
          <a:off x="0" y="0"/>
          <a:ext cx="0" cy="0"/>
          <a:chOff x="0" y="0"/>
          <a:chExt cx="0" cy="0"/>
        </a:xfrm>
      </p:grpSpPr>
      <p:sp>
        <p:nvSpPr>
          <p:cNvPr id="2" name="Content Placeholder 2">
            <a:extLst>
              <a:ext uri="{FF2B5EF4-FFF2-40B4-BE49-F238E27FC236}">
                <a16:creationId xmlns:a16="http://schemas.microsoft.com/office/drawing/2014/main" id="{A08BA54D-6CCD-C3E8-6751-1276B8364E6C}"/>
              </a:ext>
            </a:extLst>
          </p:cNvPr>
          <p:cNvSpPr>
            <a:spLocks noGrp="1"/>
          </p:cNvSpPr>
          <p:nvPr>
            <p:ph idx="10"/>
          </p:nvPr>
        </p:nvSpPr>
        <p:spPr>
          <a:xfrm>
            <a:off x="7315200" y="0"/>
            <a:ext cx="4876800" cy="6858000"/>
          </a:xfrm>
          <a:prstGeom prst="rect">
            <a:avLst/>
          </a:prstGeom>
          <a:solidFill>
            <a:srgbClr val="E6EBF0"/>
          </a:solidFill>
        </p:spPr>
        <p:txBody>
          <a:bodyPr lIns="274320" tIns="822960" rIns="274320" bIns="731520"/>
          <a:lstStyle>
            <a:lvl1pPr marL="0" indent="0">
              <a:buNone/>
              <a:defRPr sz="2400" b="0">
                <a:solidFill>
                  <a:schemeClr val="tx1"/>
                </a:solidFill>
              </a:defRPr>
            </a:lvl1pPr>
            <a:lvl2pPr>
              <a:defRPr sz="2000">
                <a:solidFill>
                  <a:schemeClr val="tx1"/>
                </a:solidFill>
              </a:defRPr>
            </a:lvl2pPr>
            <a:lvl3pPr>
              <a:defRPr sz="1600">
                <a:solidFill>
                  <a:schemeClr val="tx1"/>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p:txBody>
      </p:sp>
      <p:sp>
        <p:nvSpPr>
          <p:cNvPr id="3" name="Slide Number Placeholder 5">
            <a:extLst>
              <a:ext uri="{FF2B5EF4-FFF2-40B4-BE49-F238E27FC236}">
                <a16:creationId xmlns:a16="http://schemas.microsoft.com/office/drawing/2014/main" id="{B27E0C2C-4698-AD1C-B4E7-5F039AA4F8AE}"/>
              </a:ext>
            </a:extLst>
          </p:cNvPr>
          <p:cNvSpPr>
            <a:spLocks noGrp="1"/>
          </p:cNvSpPr>
          <p:nvPr>
            <p:ph type="sldNum" sz="quarter" idx="4"/>
          </p:nvPr>
        </p:nvSpPr>
        <p:spPr>
          <a:xfrm>
            <a:off x="11582400" y="65611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dirty="0"/>
          </a:p>
        </p:txBody>
      </p:sp>
      <p:sp>
        <p:nvSpPr>
          <p:cNvPr id="5" name="Content Placeholder 2">
            <a:extLst>
              <a:ext uri="{FF2B5EF4-FFF2-40B4-BE49-F238E27FC236}">
                <a16:creationId xmlns:a16="http://schemas.microsoft.com/office/drawing/2014/main" id="{E1BD709F-0A3C-01D5-E62E-0200648A535E}"/>
              </a:ext>
            </a:extLst>
          </p:cNvPr>
          <p:cNvSpPr>
            <a:spLocks noGrp="1"/>
          </p:cNvSpPr>
          <p:nvPr>
            <p:ph idx="1"/>
          </p:nvPr>
        </p:nvSpPr>
        <p:spPr>
          <a:xfrm>
            <a:off x="1828800" y="457201"/>
            <a:ext cx="5486400" cy="6019799"/>
          </a:xfrm>
          <a:prstGeom prst="rect">
            <a:avLst/>
          </a:prstGeom>
        </p:spPr>
        <p:txBody>
          <a:bodyPr lIns="274320" tIns="274320" rIns="274320" bIns="274320"/>
          <a:lstStyle>
            <a:lvl1pPr marL="0" indent="0">
              <a:buNone/>
              <a:defRPr b="0">
                <a:solidFill>
                  <a:schemeClr val="tx1"/>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581436355"/>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Comparison (Blue Title)">
    <p:spTree>
      <p:nvGrpSpPr>
        <p:cNvPr id="1" name=""/>
        <p:cNvGrpSpPr/>
        <p:nvPr/>
      </p:nvGrpSpPr>
      <p:grpSpPr>
        <a:xfrm>
          <a:off x="0" y="0"/>
          <a:ext cx="0" cy="0"/>
          <a:chOff x="0" y="0"/>
          <a:chExt cx="0" cy="0"/>
        </a:xfrm>
      </p:grpSpPr>
      <p:sp>
        <p:nvSpPr>
          <p:cNvPr id="3" name="Slide Number Placeholder 5">
            <a:extLst>
              <a:ext uri="{FF2B5EF4-FFF2-40B4-BE49-F238E27FC236}">
                <a16:creationId xmlns:a16="http://schemas.microsoft.com/office/drawing/2014/main" id="{9887A0C9-D189-074D-476B-96F8FE8F645C}"/>
              </a:ext>
            </a:extLst>
          </p:cNvPr>
          <p:cNvSpPr>
            <a:spLocks noGrp="1"/>
          </p:cNvSpPr>
          <p:nvPr>
            <p:ph type="sldNum" sz="quarter" idx="4"/>
          </p:nvPr>
        </p:nvSpPr>
        <p:spPr>
          <a:xfrm>
            <a:off x="11582400" y="65611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dirty="0"/>
          </a:p>
        </p:txBody>
      </p:sp>
      <p:sp>
        <p:nvSpPr>
          <p:cNvPr id="5" name="Content Placeholder 2">
            <a:extLst>
              <a:ext uri="{FF2B5EF4-FFF2-40B4-BE49-F238E27FC236}">
                <a16:creationId xmlns:a16="http://schemas.microsoft.com/office/drawing/2014/main" id="{D3851130-8033-E431-8B4B-475C34C974E4}"/>
              </a:ext>
            </a:extLst>
          </p:cNvPr>
          <p:cNvSpPr>
            <a:spLocks noGrp="1"/>
          </p:cNvSpPr>
          <p:nvPr>
            <p:ph idx="10"/>
          </p:nvPr>
        </p:nvSpPr>
        <p:spPr>
          <a:xfrm>
            <a:off x="7315200" y="0"/>
            <a:ext cx="4876800" cy="6858000"/>
          </a:xfrm>
          <a:prstGeom prst="rect">
            <a:avLst/>
          </a:prstGeom>
          <a:solidFill>
            <a:srgbClr val="E6EBF0"/>
          </a:solidFill>
        </p:spPr>
        <p:txBody>
          <a:bodyPr lIns="274320" tIns="822960" rIns="274320" bIns="731520"/>
          <a:lstStyle>
            <a:lvl1pPr marL="0" indent="0">
              <a:buNone/>
              <a:defRPr sz="2400" b="0">
                <a:solidFill>
                  <a:schemeClr val="accent1"/>
                </a:solidFill>
              </a:defRPr>
            </a:lvl1pPr>
            <a:lvl2pPr>
              <a:defRPr sz="2000">
                <a:solidFill>
                  <a:schemeClr val="tx1"/>
                </a:solidFill>
              </a:defRPr>
            </a:lvl2pPr>
            <a:lvl3pPr>
              <a:defRPr sz="1600">
                <a:solidFill>
                  <a:schemeClr val="tx1"/>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p:txBody>
      </p:sp>
      <p:sp>
        <p:nvSpPr>
          <p:cNvPr id="6" name="Content Placeholder 2">
            <a:extLst>
              <a:ext uri="{FF2B5EF4-FFF2-40B4-BE49-F238E27FC236}">
                <a16:creationId xmlns:a16="http://schemas.microsoft.com/office/drawing/2014/main" id="{24A29F4E-D3DA-485F-FAE9-8A2D54E68006}"/>
              </a:ext>
            </a:extLst>
          </p:cNvPr>
          <p:cNvSpPr>
            <a:spLocks noGrp="1"/>
          </p:cNvSpPr>
          <p:nvPr>
            <p:ph idx="1"/>
          </p:nvPr>
        </p:nvSpPr>
        <p:spPr>
          <a:xfrm>
            <a:off x="1828800" y="457201"/>
            <a:ext cx="5486400" cy="6019799"/>
          </a:xfrm>
          <a:prstGeom prst="rect">
            <a:avLst/>
          </a:prstGeom>
        </p:spPr>
        <p:txBody>
          <a:bodyPr lIns="274320" tIns="274320" rIns="274320" bIns="274320"/>
          <a:lstStyle>
            <a:lvl1pPr marL="0" indent="0">
              <a:buNone/>
              <a:defRPr b="0">
                <a:solidFill>
                  <a:schemeClr val="accent1"/>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389324732"/>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Content with Caption 3 (Gray Title)">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6CA431F1-E681-368A-8F5C-DBA97E41C335}"/>
              </a:ext>
            </a:extLst>
          </p:cNvPr>
          <p:cNvSpPr>
            <a:spLocks noGrp="1"/>
          </p:cNvSpPr>
          <p:nvPr>
            <p:ph idx="1"/>
          </p:nvPr>
        </p:nvSpPr>
        <p:spPr>
          <a:xfrm>
            <a:off x="1828800" y="1324769"/>
            <a:ext cx="5638799" cy="5199061"/>
          </a:xfrm>
          <a:prstGeom prst="rect">
            <a:avLst/>
          </a:prstGeom>
        </p:spPr>
        <p:txBody>
          <a:bodyPr lIns="274320" tIns="274320" rIns="274320" bIns="274320"/>
          <a:lstStyle>
            <a:lvl1pPr marL="0" indent="0">
              <a:buNone/>
              <a:defRPr sz="2000" b="0">
                <a:solidFill>
                  <a:schemeClr val="tx1"/>
                </a:solidFill>
              </a:defRPr>
            </a:lvl1pPr>
            <a:lvl2pPr>
              <a:defRPr sz="2000">
                <a:solidFill>
                  <a:schemeClr val="tx1"/>
                </a:solidFill>
              </a:defRPr>
            </a:lvl2pPr>
            <a:lvl3pPr>
              <a:defRPr sz="1600">
                <a:solidFill>
                  <a:schemeClr val="tx1"/>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p:txBody>
      </p:sp>
      <p:sp>
        <p:nvSpPr>
          <p:cNvPr id="5" name="Content Placeholder 2">
            <a:extLst>
              <a:ext uri="{FF2B5EF4-FFF2-40B4-BE49-F238E27FC236}">
                <a16:creationId xmlns:a16="http://schemas.microsoft.com/office/drawing/2014/main" id="{6AD76CDD-E83E-314F-46D6-468E51433F47}"/>
              </a:ext>
            </a:extLst>
          </p:cNvPr>
          <p:cNvSpPr>
            <a:spLocks noGrp="1"/>
          </p:cNvSpPr>
          <p:nvPr>
            <p:ph idx="10"/>
          </p:nvPr>
        </p:nvSpPr>
        <p:spPr>
          <a:xfrm>
            <a:off x="7467599" y="1324770"/>
            <a:ext cx="3792747" cy="5076029"/>
          </a:xfrm>
          <a:prstGeom prst="rect">
            <a:avLst/>
          </a:prstGeom>
          <a:solidFill>
            <a:srgbClr val="E6EBF0"/>
          </a:solidFill>
          <a:ln w="15875" cap="rnd">
            <a:solidFill>
              <a:schemeClr val="bg1">
                <a:lumMod val="85000"/>
                <a:alpha val="59000"/>
              </a:schemeClr>
            </a:solidFill>
            <a:round/>
          </a:ln>
          <a:effectLst>
            <a:outerShdw blurRad="50800" dist="38100" dir="2700000" algn="tl" rotWithShape="0">
              <a:prstClr val="black">
                <a:alpha val="40000"/>
              </a:prstClr>
            </a:outerShdw>
          </a:effectLst>
        </p:spPr>
        <p:txBody>
          <a:bodyPr lIns="274320" tIns="274320" rIns="274320" bIns="274320"/>
          <a:lstStyle>
            <a:lvl1pPr marL="0" indent="0">
              <a:buNone/>
              <a:defRPr sz="2000" b="0">
                <a:solidFill>
                  <a:schemeClr val="tx1"/>
                </a:solidFill>
              </a:defRPr>
            </a:lvl1pPr>
            <a:lvl2pPr>
              <a:defRPr sz="1800">
                <a:solidFill>
                  <a:schemeClr val="tx1"/>
                </a:solidFill>
              </a:defRPr>
            </a:lvl2pPr>
            <a:lvl3pPr>
              <a:defRPr sz="1600">
                <a:solidFill>
                  <a:schemeClr val="tx1"/>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p:txBody>
      </p:sp>
      <p:sp>
        <p:nvSpPr>
          <p:cNvPr id="2" name="Title 1">
            <a:extLst>
              <a:ext uri="{FF2B5EF4-FFF2-40B4-BE49-F238E27FC236}">
                <a16:creationId xmlns:a16="http://schemas.microsoft.com/office/drawing/2014/main" id="{9753DC60-7E75-C50D-B745-FE778EE09310}"/>
              </a:ext>
            </a:extLst>
          </p:cNvPr>
          <p:cNvSpPr>
            <a:spLocks noGrp="1"/>
          </p:cNvSpPr>
          <p:nvPr>
            <p:ph type="title"/>
          </p:nvPr>
        </p:nvSpPr>
        <p:spPr>
          <a:xfrm>
            <a:off x="1828800" y="457201"/>
            <a:ext cx="9431547" cy="838200"/>
          </a:xfrm>
          <a:prstGeom prst="rect">
            <a:avLst/>
          </a:prstGeom>
        </p:spPr>
        <p:txBody>
          <a:bodyPr lIns="274320" tIns="274320" rIns="274320" bIns="274320"/>
          <a:lstStyle>
            <a:lvl1pPr algn="l">
              <a:defRPr sz="2800" b="1">
                <a:solidFill>
                  <a:srgbClr val="00AEC7"/>
                </a:solidFill>
              </a:defRPr>
            </a:lvl1pPr>
          </a:lstStyle>
          <a:p>
            <a:r>
              <a:rPr lang="en-US" dirty="0"/>
              <a:t>Click to edit Master title style</a:t>
            </a:r>
          </a:p>
        </p:txBody>
      </p:sp>
    </p:spTree>
    <p:extLst>
      <p:ext uri="{BB962C8B-B14F-4D97-AF65-F5344CB8AC3E}">
        <p14:creationId xmlns:p14="http://schemas.microsoft.com/office/powerpoint/2010/main" val="2482671798"/>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Content with Caption 5 (Aqua)">
    <p:spTree>
      <p:nvGrpSpPr>
        <p:cNvPr id="1" name=""/>
        <p:cNvGrpSpPr/>
        <p:nvPr/>
      </p:nvGrpSpPr>
      <p:grpSpPr>
        <a:xfrm>
          <a:off x="0" y="0"/>
          <a:ext cx="0" cy="0"/>
          <a:chOff x="0" y="0"/>
          <a:chExt cx="0" cy="0"/>
        </a:xfrm>
      </p:grpSpPr>
      <p:sp>
        <p:nvSpPr>
          <p:cNvPr id="2" name="Slide Number Placeholder 5">
            <a:extLst>
              <a:ext uri="{FF2B5EF4-FFF2-40B4-BE49-F238E27FC236}">
                <a16:creationId xmlns:a16="http://schemas.microsoft.com/office/drawing/2014/main" id="{013D0552-3BBB-9B28-D5AD-A56A7F9DDE34}"/>
              </a:ext>
            </a:extLst>
          </p:cNvPr>
          <p:cNvSpPr>
            <a:spLocks noGrp="1"/>
          </p:cNvSpPr>
          <p:nvPr>
            <p:ph type="sldNum" sz="quarter" idx="4"/>
          </p:nvPr>
        </p:nvSpPr>
        <p:spPr>
          <a:xfrm>
            <a:off x="11582400" y="65611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dirty="0"/>
          </a:p>
        </p:txBody>
      </p:sp>
      <p:sp>
        <p:nvSpPr>
          <p:cNvPr id="3" name="Content Placeholder 2">
            <a:extLst>
              <a:ext uri="{FF2B5EF4-FFF2-40B4-BE49-F238E27FC236}">
                <a16:creationId xmlns:a16="http://schemas.microsoft.com/office/drawing/2014/main" id="{6140D994-9CB8-091A-F135-4C63DD6A2180}"/>
              </a:ext>
            </a:extLst>
          </p:cNvPr>
          <p:cNvSpPr>
            <a:spLocks noGrp="1"/>
          </p:cNvSpPr>
          <p:nvPr>
            <p:ph idx="1"/>
          </p:nvPr>
        </p:nvSpPr>
        <p:spPr>
          <a:xfrm>
            <a:off x="1828800" y="1324769"/>
            <a:ext cx="5638799" cy="5199061"/>
          </a:xfrm>
          <a:prstGeom prst="rect">
            <a:avLst/>
          </a:prstGeom>
        </p:spPr>
        <p:txBody>
          <a:bodyPr lIns="274320" tIns="274320" rIns="274320" bIns="274320"/>
          <a:lstStyle>
            <a:lvl1pPr marL="0" indent="0">
              <a:buNone/>
              <a:defRPr sz="2000" b="0">
                <a:solidFill>
                  <a:schemeClr val="tx1"/>
                </a:solidFill>
              </a:defRPr>
            </a:lvl1pPr>
            <a:lvl2pPr>
              <a:defRPr sz="2000">
                <a:solidFill>
                  <a:schemeClr val="tx1"/>
                </a:solidFill>
              </a:defRPr>
            </a:lvl2pPr>
            <a:lvl3pPr>
              <a:defRPr sz="1600">
                <a:solidFill>
                  <a:schemeClr val="tx1"/>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p:txBody>
      </p:sp>
      <p:sp>
        <p:nvSpPr>
          <p:cNvPr id="6" name="Content Placeholder 2">
            <a:extLst>
              <a:ext uri="{FF2B5EF4-FFF2-40B4-BE49-F238E27FC236}">
                <a16:creationId xmlns:a16="http://schemas.microsoft.com/office/drawing/2014/main" id="{D3B8AF75-82AB-2468-225C-1D6809B35E4F}"/>
              </a:ext>
            </a:extLst>
          </p:cNvPr>
          <p:cNvSpPr>
            <a:spLocks noGrp="1"/>
          </p:cNvSpPr>
          <p:nvPr>
            <p:ph idx="10"/>
          </p:nvPr>
        </p:nvSpPr>
        <p:spPr>
          <a:xfrm>
            <a:off x="7467599" y="1324770"/>
            <a:ext cx="3792747" cy="5076029"/>
          </a:xfrm>
          <a:prstGeom prst="rect">
            <a:avLst/>
          </a:prstGeom>
          <a:solidFill>
            <a:schemeClr val="accent1">
              <a:lumMod val="20000"/>
              <a:lumOff val="80000"/>
            </a:schemeClr>
          </a:solidFill>
          <a:ln w="15875" cap="rnd">
            <a:solidFill>
              <a:schemeClr val="accent1">
                <a:alpha val="59000"/>
              </a:schemeClr>
            </a:solidFill>
            <a:round/>
          </a:ln>
          <a:effectLst>
            <a:outerShdw blurRad="50800" dist="38100" dir="2700000" algn="tl" rotWithShape="0">
              <a:prstClr val="black">
                <a:alpha val="40000"/>
              </a:prstClr>
            </a:outerShdw>
          </a:effectLst>
        </p:spPr>
        <p:txBody>
          <a:bodyPr lIns="274320" tIns="274320" rIns="274320" bIns="274320"/>
          <a:lstStyle>
            <a:lvl1pPr marL="0" indent="0">
              <a:buNone/>
              <a:defRPr sz="2000" b="0">
                <a:solidFill>
                  <a:schemeClr val="tx1"/>
                </a:solidFill>
              </a:defRPr>
            </a:lvl1pPr>
            <a:lvl2pPr>
              <a:defRPr sz="1800">
                <a:solidFill>
                  <a:schemeClr val="tx1"/>
                </a:solidFill>
              </a:defRPr>
            </a:lvl2pPr>
            <a:lvl3pPr>
              <a:defRPr sz="1600">
                <a:solidFill>
                  <a:schemeClr val="tx1"/>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p:txBody>
      </p:sp>
      <p:sp>
        <p:nvSpPr>
          <p:cNvPr id="8" name="Title 1">
            <a:extLst>
              <a:ext uri="{FF2B5EF4-FFF2-40B4-BE49-F238E27FC236}">
                <a16:creationId xmlns:a16="http://schemas.microsoft.com/office/drawing/2014/main" id="{7A7F2099-8AF9-FE6A-AA32-8BF83025E574}"/>
              </a:ext>
            </a:extLst>
          </p:cNvPr>
          <p:cNvSpPr>
            <a:spLocks noGrp="1"/>
          </p:cNvSpPr>
          <p:nvPr>
            <p:ph type="title"/>
          </p:nvPr>
        </p:nvSpPr>
        <p:spPr>
          <a:xfrm>
            <a:off x="1828800" y="457201"/>
            <a:ext cx="9431547" cy="838200"/>
          </a:xfrm>
          <a:prstGeom prst="rect">
            <a:avLst/>
          </a:prstGeom>
        </p:spPr>
        <p:txBody>
          <a:bodyPr lIns="274320" tIns="274320" rIns="274320" bIns="274320"/>
          <a:lstStyle>
            <a:lvl1pPr algn="l">
              <a:defRPr sz="2800" b="1">
                <a:solidFill>
                  <a:srgbClr val="00AEC7"/>
                </a:solidFill>
              </a:defRPr>
            </a:lvl1pPr>
          </a:lstStyle>
          <a:p>
            <a:r>
              <a:rPr lang="en-US" dirty="0"/>
              <a:t>Click to edit Master title style</a:t>
            </a:r>
          </a:p>
        </p:txBody>
      </p:sp>
    </p:spTree>
    <p:extLst>
      <p:ext uri="{BB962C8B-B14F-4D97-AF65-F5344CB8AC3E}">
        <p14:creationId xmlns:p14="http://schemas.microsoft.com/office/powerpoint/2010/main" val="878838535"/>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Content in Shape with Columns">
    <p:spTree>
      <p:nvGrpSpPr>
        <p:cNvPr id="1" name=""/>
        <p:cNvGrpSpPr/>
        <p:nvPr/>
      </p:nvGrpSpPr>
      <p:grpSpPr>
        <a:xfrm>
          <a:off x="0" y="0"/>
          <a:ext cx="0" cy="0"/>
          <a:chOff x="0" y="0"/>
          <a:chExt cx="0" cy="0"/>
        </a:xfrm>
      </p:grpSpPr>
      <p:sp>
        <p:nvSpPr>
          <p:cNvPr id="2" name="Text Placeholder 6">
            <a:extLst>
              <a:ext uri="{FF2B5EF4-FFF2-40B4-BE49-F238E27FC236}">
                <a16:creationId xmlns:a16="http://schemas.microsoft.com/office/drawing/2014/main" id="{C3ED11FE-8556-BDBD-C1A4-1DDF827CEB3F}"/>
              </a:ext>
            </a:extLst>
          </p:cNvPr>
          <p:cNvSpPr>
            <a:spLocks noGrp="1"/>
          </p:cNvSpPr>
          <p:nvPr>
            <p:ph type="body" sz="half" idx="17"/>
          </p:nvPr>
        </p:nvSpPr>
        <p:spPr>
          <a:xfrm>
            <a:off x="1828800" y="1524000"/>
            <a:ext cx="9431547" cy="2388346"/>
          </a:xfrm>
          <a:prstGeom prst="rect">
            <a:avLst/>
          </a:prstGeom>
          <a:solidFill>
            <a:schemeClr val="accent1">
              <a:lumMod val="20000"/>
              <a:lumOff val="80000"/>
            </a:schemeClr>
          </a:solidFill>
          <a:ln w="15875" cap="rnd" cmpd="sng">
            <a:solidFill>
              <a:schemeClr val="accent1"/>
            </a:solidFill>
            <a:miter lim="800000"/>
          </a:ln>
          <a:effectLst>
            <a:outerShdw blurRad="50800" dist="38100" dir="2700000" algn="tl" rotWithShape="0">
              <a:prstClr val="black">
                <a:alpha val="40000"/>
              </a:prstClr>
            </a:outerShdw>
          </a:effectLst>
        </p:spPr>
        <p:txBody>
          <a:bodyPr wrap="square" lIns="182880" tIns="182880" rIns="182880" bIns="182880" numCol="2" spcCol="548640">
            <a:spAutoFit/>
          </a:bodyPr>
          <a:lstStyle>
            <a:lvl1pPr marL="0" indent="0">
              <a:buNone/>
              <a:defRPr sz="2000">
                <a:solidFill>
                  <a:schemeClr val="tx1"/>
                </a:solidFill>
              </a:defRPr>
            </a:lvl1pPr>
            <a:lvl2pPr>
              <a:defRPr sz="1800">
                <a:solidFill>
                  <a:schemeClr val="tx1"/>
                </a:solidFill>
              </a:defRPr>
            </a:lvl2pPr>
            <a:lvl3pPr marL="914400" indent="0">
              <a:buNone/>
              <a:defRPr sz="1600">
                <a:solidFill>
                  <a:schemeClr val="tx1"/>
                </a:solidFill>
              </a:defRPr>
            </a:lvl3pPr>
          </a:lstStyle>
          <a:p>
            <a:pPr lvl="0"/>
            <a:r>
              <a:rPr lang="en-US" dirty="0"/>
              <a:t>Click to edit Master text styles</a:t>
            </a:r>
          </a:p>
          <a:p>
            <a:pPr lvl="1"/>
            <a:r>
              <a:rPr lang="en-US" dirty="0"/>
              <a:t>Second level</a:t>
            </a:r>
          </a:p>
          <a:p>
            <a:pPr lvl="2"/>
            <a:r>
              <a:rPr lang="en-US" dirty="0"/>
              <a:t>Third level</a:t>
            </a:r>
          </a:p>
          <a:p>
            <a:pPr lvl="2"/>
            <a:endParaRPr lang="en-US" dirty="0"/>
          </a:p>
          <a:p>
            <a:pPr lvl="2"/>
            <a:endParaRPr lang="en-US" dirty="0"/>
          </a:p>
          <a:p>
            <a:pPr lvl="2"/>
            <a:endParaRPr lang="en-US" dirty="0"/>
          </a:p>
          <a:p>
            <a:pPr lvl="2"/>
            <a:endParaRPr lang="en-US" dirty="0"/>
          </a:p>
          <a:p>
            <a:pPr lvl="0"/>
            <a:r>
              <a:rPr lang="en-US" dirty="0"/>
              <a:t>Click to edit Master text styles</a:t>
            </a:r>
          </a:p>
          <a:p>
            <a:pPr lvl="1"/>
            <a:r>
              <a:rPr lang="en-US" dirty="0"/>
              <a:t>Second level</a:t>
            </a:r>
          </a:p>
          <a:p>
            <a:pPr lvl="2"/>
            <a:r>
              <a:rPr lang="en-US" dirty="0"/>
              <a:t>Third level</a:t>
            </a:r>
          </a:p>
          <a:p>
            <a:pPr lvl="2"/>
            <a:endParaRPr lang="en-US" dirty="0"/>
          </a:p>
          <a:p>
            <a:pPr lvl="2"/>
            <a:endParaRPr lang="en-US" dirty="0"/>
          </a:p>
        </p:txBody>
      </p:sp>
      <p:sp>
        <p:nvSpPr>
          <p:cNvPr id="5" name="Text Placeholder 6">
            <a:extLst>
              <a:ext uri="{FF2B5EF4-FFF2-40B4-BE49-F238E27FC236}">
                <a16:creationId xmlns:a16="http://schemas.microsoft.com/office/drawing/2014/main" id="{FB0943CB-AB77-66FC-B5C6-9EF57AD713B2}"/>
              </a:ext>
            </a:extLst>
          </p:cNvPr>
          <p:cNvSpPr>
            <a:spLocks noGrp="1"/>
          </p:cNvSpPr>
          <p:nvPr>
            <p:ph type="body" sz="half" idx="18"/>
          </p:nvPr>
        </p:nvSpPr>
        <p:spPr>
          <a:xfrm>
            <a:off x="1828800" y="4191000"/>
            <a:ext cx="9431547" cy="2211888"/>
          </a:xfrm>
          <a:prstGeom prst="rect">
            <a:avLst/>
          </a:prstGeom>
          <a:solidFill>
            <a:srgbClr val="093C61"/>
          </a:solidFill>
          <a:ln w="15875" cap="rnd" cmpd="sng">
            <a:solidFill>
              <a:srgbClr val="093C61"/>
            </a:solidFill>
            <a:miter lim="800000"/>
          </a:ln>
          <a:effectLst>
            <a:outerShdw blurRad="50800" dist="38100" dir="2700000" algn="tl" rotWithShape="0">
              <a:prstClr val="black">
                <a:alpha val="40000"/>
              </a:prstClr>
            </a:outerShdw>
          </a:effectLst>
        </p:spPr>
        <p:txBody>
          <a:bodyPr wrap="square" lIns="182880" tIns="182880" rIns="182880" bIns="182880" numCol="3" spcCol="548640">
            <a:spAutoFit/>
          </a:bodyPr>
          <a:lstStyle>
            <a:lvl1pPr marL="0" indent="0">
              <a:buNone/>
              <a:defRPr sz="1200">
                <a:solidFill>
                  <a:schemeClr val="bg1"/>
                </a:solidFill>
              </a:defRPr>
            </a:lvl1pPr>
            <a:lvl2pPr>
              <a:defRPr sz="1200">
                <a:solidFill>
                  <a:schemeClr val="bg1"/>
                </a:solidFill>
              </a:defRPr>
            </a:lvl2pPr>
            <a:lvl3pPr marL="914400" indent="0">
              <a:buNone/>
              <a:defRPr sz="1200">
                <a:solidFill>
                  <a:schemeClr val="bg1"/>
                </a:solidFill>
              </a:defRPr>
            </a:lvl3pPr>
          </a:lstStyle>
          <a:p>
            <a:pPr lvl="0"/>
            <a:r>
              <a:rPr lang="en-US" dirty="0"/>
              <a:t>Click to edit Master text styles</a:t>
            </a:r>
          </a:p>
          <a:p>
            <a:pPr lvl="1"/>
            <a:r>
              <a:rPr lang="en-US" dirty="0"/>
              <a:t>Second level</a:t>
            </a:r>
          </a:p>
          <a:p>
            <a:pPr lvl="2"/>
            <a:r>
              <a:rPr lang="en-US" dirty="0"/>
              <a:t>Third level</a:t>
            </a:r>
          </a:p>
          <a:p>
            <a:pPr lvl="2"/>
            <a:endParaRPr lang="en-US" dirty="0"/>
          </a:p>
          <a:p>
            <a:pPr lvl="2"/>
            <a:endParaRPr lang="en-US" dirty="0"/>
          </a:p>
          <a:p>
            <a:pPr lvl="2"/>
            <a:endParaRPr lang="en-US" dirty="0"/>
          </a:p>
          <a:p>
            <a:pPr lvl="2"/>
            <a:endParaRPr lang="en-US" dirty="0"/>
          </a:p>
          <a:p>
            <a:pPr lvl="0"/>
            <a:endParaRPr lang="en-US" dirty="0"/>
          </a:p>
          <a:p>
            <a:pPr lvl="0"/>
            <a:r>
              <a:rPr lang="en-US" dirty="0"/>
              <a:t>Click to edit Master text styles</a:t>
            </a:r>
          </a:p>
          <a:p>
            <a:pPr lvl="1"/>
            <a:r>
              <a:rPr lang="en-US" dirty="0"/>
              <a:t>Second level</a:t>
            </a:r>
          </a:p>
          <a:p>
            <a:pPr lvl="2"/>
            <a:r>
              <a:rPr lang="en-US" dirty="0"/>
              <a:t>Third level</a:t>
            </a:r>
          </a:p>
          <a:p>
            <a:pPr lvl="2"/>
            <a:endParaRPr lang="en-US" dirty="0"/>
          </a:p>
          <a:p>
            <a:pPr lvl="2"/>
            <a:endParaRPr lang="en-US" dirty="0"/>
          </a:p>
          <a:p>
            <a:pPr lvl="2"/>
            <a:endParaRPr lang="en-US" dirty="0"/>
          </a:p>
          <a:p>
            <a:pPr lvl="2"/>
            <a:endParaRPr lang="en-US" dirty="0"/>
          </a:p>
          <a:p>
            <a:pPr lvl="0"/>
            <a:endParaRPr lang="en-US" dirty="0"/>
          </a:p>
          <a:p>
            <a:pPr lvl="0"/>
            <a:r>
              <a:rPr lang="en-US" dirty="0"/>
              <a:t>Click to edit Master text styles</a:t>
            </a:r>
          </a:p>
          <a:p>
            <a:pPr lvl="1"/>
            <a:r>
              <a:rPr lang="en-US" dirty="0"/>
              <a:t>Second level</a:t>
            </a:r>
          </a:p>
          <a:p>
            <a:pPr lvl="2"/>
            <a:r>
              <a:rPr lang="en-US" dirty="0"/>
              <a:t>Third level</a:t>
            </a:r>
          </a:p>
          <a:p>
            <a:pPr lvl="2"/>
            <a:endParaRPr lang="en-US" dirty="0"/>
          </a:p>
          <a:p>
            <a:pPr lvl="2"/>
            <a:endParaRPr lang="en-US" dirty="0"/>
          </a:p>
        </p:txBody>
      </p:sp>
      <p:sp>
        <p:nvSpPr>
          <p:cNvPr id="3" name="Slide Number Placeholder 5">
            <a:extLst>
              <a:ext uri="{FF2B5EF4-FFF2-40B4-BE49-F238E27FC236}">
                <a16:creationId xmlns:a16="http://schemas.microsoft.com/office/drawing/2014/main" id="{3DC78C45-6E98-98A0-B9AA-6958474BB2B9}"/>
              </a:ext>
            </a:extLst>
          </p:cNvPr>
          <p:cNvSpPr>
            <a:spLocks noGrp="1"/>
          </p:cNvSpPr>
          <p:nvPr>
            <p:ph type="sldNum" sz="quarter" idx="4"/>
          </p:nvPr>
        </p:nvSpPr>
        <p:spPr>
          <a:xfrm>
            <a:off x="11582400" y="65611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dirty="0"/>
          </a:p>
        </p:txBody>
      </p:sp>
      <p:sp>
        <p:nvSpPr>
          <p:cNvPr id="8" name="Title 1">
            <a:extLst>
              <a:ext uri="{FF2B5EF4-FFF2-40B4-BE49-F238E27FC236}">
                <a16:creationId xmlns:a16="http://schemas.microsoft.com/office/drawing/2014/main" id="{4CAFB0F2-A816-28BC-EE48-E4D1FB1A23DB}"/>
              </a:ext>
            </a:extLst>
          </p:cNvPr>
          <p:cNvSpPr>
            <a:spLocks noGrp="1"/>
          </p:cNvSpPr>
          <p:nvPr>
            <p:ph type="title"/>
          </p:nvPr>
        </p:nvSpPr>
        <p:spPr>
          <a:xfrm>
            <a:off x="1828800" y="457201"/>
            <a:ext cx="9431547" cy="838200"/>
          </a:xfrm>
          <a:prstGeom prst="rect">
            <a:avLst/>
          </a:prstGeom>
        </p:spPr>
        <p:txBody>
          <a:bodyPr lIns="274320" tIns="274320" rIns="274320" bIns="274320"/>
          <a:lstStyle>
            <a:lvl1pPr algn="l">
              <a:defRPr sz="2800" b="1">
                <a:solidFill>
                  <a:srgbClr val="00AEC7"/>
                </a:solidFill>
              </a:defRPr>
            </a:lvl1pPr>
          </a:lstStyle>
          <a:p>
            <a:r>
              <a:rPr lang="en-US" dirty="0"/>
              <a:t>Click to edit Master title style</a:t>
            </a:r>
          </a:p>
        </p:txBody>
      </p:sp>
    </p:spTree>
    <p:extLst>
      <p:ext uri="{BB962C8B-B14F-4D97-AF65-F5344CB8AC3E}">
        <p14:creationId xmlns:p14="http://schemas.microsoft.com/office/powerpoint/2010/main" val="25031809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2" name="Title 1"/>
          <p:cNvSpPr>
            <a:spLocks noGrp="1"/>
          </p:cNvSpPr>
          <p:nvPr>
            <p:ph type="ctrTitle"/>
          </p:nvPr>
        </p:nvSpPr>
        <p:spPr>
          <a:xfrm>
            <a:off x="711200" y="2438405"/>
            <a:ext cx="10674157" cy="1470025"/>
          </a:xfrm>
          <a:prstGeom prst="rect">
            <a:avLst/>
          </a:prstGeom>
        </p:spPr>
        <p:txBody>
          <a:bodyPr/>
          <a:lstStyle>
            <a:lvl1pPr>
              <a:defRPr b="1">
                <a:solidFill>
                  <a:schemeClr val="accent1"/>
                </a:solidFill>
              </a:defRPr>
            </a:lvl1pPr>
          </a:lstStyle>
          <a:p>
            <a:r>
              <a:rPr lang="en-US" dirty="0"/>
              <a:t>Click to edit Master title style</a:t>
            </a: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a:extLst>
              <a:ext uri="{FF2B5EF4-FFF2-40B4-BE49-F238E27FC236}">
                <a16:creationId xmlns:a16="http://schemas.microsoft.com/office/drawing/2014/main" id="{F5AF8914-EDD3-FC49-4CAF-D7AFEA0598A5}"/>
              </a:ext>
            </a:extLst>
          </p:cNvPr>
          <p:cNvSpPr>
            <a:spLocks noGrp="1"/>
          </p:cNvSpPr>
          <p:nvPr>
            <p:ph type="sldNum" sz="quarter" idx="4"/>
          </p:nvPr>
        </p:nvSpPr>
        <p:spPr>
          <a:xfrm>
            <a:off x="11379203" y="6561138"/>
            <a:ext cx="646975"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dirty="0"/>
          </a:p>
        </p:txBody>
      </p:sp>
    </p:spTree>
    <p:extLst>
      <p:ext uri="{BB962C8B-B14F-4D97-AF65-F5344CB8AC3E}">
        <p14:creationId xmlns:p14="http://schemas.microsoft.com/office/powerpoint/2010/main" val="157585529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508000" y="243682"/>
            <a:ext cx="11277600" cy="518318"/>
          </a:xfrm>
          <a:prstGeom prst="rect">
            <a:avLst/>
          </a:prstGeom>
        </p:spPr>
        <p:txBody>
          <a:bodyPr/>
          <a:lstStyle>
            <a:lvl1pPr algn="l">
              <a:defRPr sz="2400" b="1">
                <a:solidFill>
                  <a:schemeClr val="accent1"/>
                </a:solidFill>
              </a:defRPr>
            </a:lvl1pPr>
          </a:lstStyle>
          <a:p>
            <a:r>
              <a:rPr lang="en-US" dirty="0"/>
              <a:t>Click to edit Master title style</a:t>
            </a:r>
          </a:p>
        </p:txBody>
      </p:sp>
      <p:sp>
        <p:nvSpPr>
          <p:cNvPr id="7" name="Rectangle 6"/>
          <p:cNvSpPr/>
          <p:nvPr userDrawn="1"/>
        </p:nvSpPr>
        <p:spPr>
          <a:xfrm>
            <a:off x="406400" y="243682"/>
            <a:ext cx="1016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sp>
        <p:nvSpPr>
          <p:cNvPr id="8" name="Footer Placeholder 4"/>
          <p:cNvSpPr>
            <a:spLocks noGrp="1"/>
          </p:cNvSpPr>
          <p:nvPr>
            <p:ph type="ftr" sz="quarter" idx="11"/>
          </p:nvPr>
        </p:nvSpPr>
        <p:spPr>
          <a:xfrm>
            <a:off x="3657600" y="6553200"/>
            <a:ext cx="5384800" cy="228600"/>
          </a:xfrm>
        </p:spPr>
        <p:txBody>
          <a:bodyPr/>
          <a:lstStyle/>
          <a:p>
            <a:endParaRPr lang="en-US">
              <a:solidFill>
                <a:prstClr val="black">
                  <a:tint val="75000"/>
                </a:prstClr>
              </a:solidFill>
            </a:endParaRPr>
          </a:p>
        </p:txBody>
      </p:sp>
      <p:cxnSp>
        <p:nvCxnSpPr>
          <p:cNvPr id="5" name="Straight Connector 4"/>
          <p:cNvCxnSpPr/>
          <p:nvPr userDrawn="1"/>
        </p:nvCxnSpPr>
        <p:spPr>
          <a:xfrm>
            <a:off x="406400" y="243682"/>
            <a:ext cx="13208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9" name="Slide Number Placeholder 5">
            <a:extLst>
              <a:ext uri="{FF2B5EF4-FFF2-40B4-BE49-F238E27FC236}">
                <a16:creationId xmlns:a16="http://schemas.microsoft.com/office/drawing/2014/main" id="{2F5400B3-30FC-250E-0E40-F769CD495FA7}"/>
              </a:ext>
            </a:extLst>
          </p:cNvPr>
          <p:cNvSpPr>
            <a:spLocks noGrp="1"/>
          </p:cNvSpPr>
          <p:nvPr>
            <p:ph type="sldNum" sz="quarter" idx="4"/>
          </p:nvPr>
        </p:nvSpPr>
        <p:spPr>
          <a:xfrm>
            <a:off x="11379203" y="6561138"/>
            <a:ext cx="646975"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dirty="0"/>
          </a:p>
        </p:txBody>
      </p:sp>
    </p:spTree>
    <p:extLst>
      <p:ext uri="{BB962C8B-B14F-4D97-AF65-F5344CB8AC3E}">
        <p14:creationId xmlns:p14="http://schemas.microsoft.com/office/powerpoint/2010/main" val="71872056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Key Takeaways">
    <p:spTree>
      <p:nvGrpSpPr>
        <p:cNvPr id="1" name=""/>
        <p:cNvGrpSpPr/>
        <p:nvPr/>
      </p:nvGrpSpPr>
      <p:grpSpPr>
        <a:xfrm>
          <a:off x="0" y="0"/>
          <a:ext cx="0" cy="0"/>
          <a:chOff x="0" y="0"/>
          <a:chExt cx="0" cy="0"/>
        </a:xfrm>
      </p:grpSpPr>
      <p:sp>
        <p:nvSpPr>
          <p:cNvPr id="2" name="Title 1"/>
          <p:cNvSpPr>
            <a:spLocks noGrp="1"/>
          </p:cNvSpPr>
          <p:nvPr>
            <p:ph type="title"/>
          </p:nvPr>
        </p:nvSpPr>
        <p:spPr>
          <a:xfrm>
            <a:off x="508000" y="243682"/>
            <a:ext cx="11277600" cy="518318"/>
          </a:xfrm>
          <a:prstGeom prst="rect">
            <a:avLst/>
          </a:prstGeom>
        </p:spPr>
        <p:txBody>
          <a:bodyPr/>
          <a:lstStyle>
            <a:lvl1pPr algn="l">
              <a:defRPr sz="2400" b="1">
                <a:solidFill>
                  <a:schemeClr val="accent1"/>
                </a:solidFill>
              </a:defRPr>
            </a:lvl1pPr>
          </a:lstStyle>
          <a:p>
            <a:r>
              <a:rPr lang="en-US" dirty="0"/>
              <a:t>Click to edit Master title style</a:t>
            </a:r>
          </a:p>
        </p:txBody>
      </p:sp>
      <p:sp>
        <p:nvSpPr>
          <p:cNvPr id="7" name="Rectangle 6"/>
          <p:cNvSpPr/>
          <p:nvPr userDrawn="1"/>
        </p:nvSpPr>
        <p:spPr>
          <a:xfrm>
            <a:off x="406400" y="243682"/>
            <a:ext cx="1016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sp>
        <p:nvSpPr>
          <p:cNvPr id="8" name="Footer Placeholder 4"/>
          <p:cNvSpPr>
            <a:spLocks noGrp="1"/>
          </p:cNvSpPr>
          <p:nvPr>
            <p:ph type="ftr" sz="quarter" idx="11"/>
          </p:nvPr>
        </p:nvSpPr>
        <p:spPr>
          <a:xfrm>
            <a:off x="3657600" y="6553200"/>
            <a:ext cx="5384800" cy="228600"/>
          </a:xfrm>
        </p:spPr>
        <p:txBody>
          <a:bodyPr/>
          <a:lstStyle/>
          <a:p>
            <a:endParaRPr lang="en-US">
              <a:solidFill>
                <a:prstClr val="black">
                  <a:tint val="75000"/>
                </a:prstClr>
              </a:solidFill>
            </a:endParaRPr>
          </a:p>
        </p:txBody>
      </p:sp>
      <p:cxnSp>
        <p:nvCxnSpPr>
          <p:cNvPr id="5" name="Straight Connector 4"/>
          <p:cNvCxnSpPr/>
          <p:nvPr userDrawn="1"/>
        </p:nvCxnSpPr>
        <p:spPr>
          <a:xfrm>
            <a:off x="406400" y="243682"/>
            <a:ext cx="13208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9" name="Slide Number Placeholder 5">
            <a:extLst>
              <a:ext uri="{FF2B5EF4-FFF2-40B4-BE49-F238E27FC236}">
                <a16:creationId xmlns:a16="http://schemas.microsoft.com/office/drawing/2014/main" id="{2F5400B3-30FC-250E-0E40-F769CD495FA7}"/>
              </a:ext>
            </a:extLst>
          </p:cNvPr>
          <p:cNvSpPr>
            <a:spLocks noGrp="1"/>
          </p:cNvSpPr>
          <p:nvPr>
            <p:ph type="sldNum" sz="quarter" idx="4"/>
          </p:nvPr>
        </p:nvSpPr>
        <p:spPr>
          <a:xfrm>
            <a:off x="11379203" y="6561138"/>
            <a:ext cx="646975"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dirty="0"/>
          </a:p>
        </p:txBody>
      </p:sp>
      <p:sp>
        <p:nvSpPr>
          <p:cNvPr id="3" name="Content Placeholder 2" descr="xdgdfgdfg">
            <a:extLst>
              <a:ext uri="{FF2B5EF4-FFF2-40B4-BE49-F238E27FC236}">
                <a16:creationId xmlns:a16="http://schemas.microsoft.com/office/drawing/2014/main" id="{598BF201-9067-3A1D-911D-FB3EA47FFC02}"/>
              </a:ext>
              <a:ext uri="{C183D7F6-B498-43B3-948B-1728B52AA6E4}">
                <adec:decorative xmlns:adec="http://schemas.microsoft.com/office/drawing/2017/decorative" val="0"/>
              </a:ext>
            </a:extLst>
          </p:cNvPr>
          <p:cNvSpPr>
            <a:spLocks noGrp="1"/>
          </p:cNvSpPr>
          <p:nvPr>
            <p:ph idx="12"/>
          </p:nvPr>
        </p:nvSpPr>
        <p:spPr>
          <a:xfrm>
            <a:off x="406400" y="1058219"/>
            <a:ext cx="11377706" cy="1948194"/>
          </a:xfrm>
          <a:prstGeom prst="rect">
            <a:avLst/>
          </a:prstGeom>
          <a:solidFill>
            <a:schemeClr val="accent1">
              <a:lumMod val="20000"/>
              <a:lumOff val="80000"/>
            </a:schemeClr>
          </a:solidFill>
          <a:ln w="15875" cap="rnd">
            <a:solidFill>
              <a:srgbClr val="00AEC7">
                <a:alpha val="59000"/>
              </a:srgbClr>
            </a:solidFill>
            <a:round/>
          </a:ln>
          <a:effectLst>
            <a:outerShdw blurRad="50800" dist="38100" dir="2700000" algn="tl" rotWithShape="0">
              <a:prstClr val="black">
                <a:alpha val="40000"/>
              </a:prstClr>
            </a:outerShdw>
          </a:effectLst>
        </p:spPr>
        <p:txBody>
          <a:bodyPr lIns="274320" tIns="274320" rIns="274320" bIns="274320"/>
          <a:lstStyle>
            <a:lvl1pPr marL="0" indent="0">
              <a:buNone/>
              <a:defRPr sz="1600" b="0">
                <a:solidFill>
                  <a:schemeClr val="tx1"/>
                </a:solidFill>
              </a:defRPr>
            </a:lvl1pPr>
            <a:lvl2pPr>
              <a:defRPr sz="1400">
                <a:solidFill>
                  <a:schemeClr val="tx1"/>
                </a:solidFill>
              </a:defRPr>
            </a:lvl2pPr>
            <a:lvl3pPr>
              <a:defRPr sz="1200">
                <a:solidFill>
                  <a:schemeClr val="tx1"/>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p:txBody>
      </p:sp>
      <p:sp>
        <p:nvSpPr>
          <p:cNvPr id="4" name="Content Placeholder 2">
            <a:extLst>
              <a:ext uri="{FF2B5EF4-FFF2-40B4-BE49-F238E27FC236}">
                <a16:creationId xmlns:a16="http://schemas.microsoft.com/office/drawing/2014/main" id="{E13BC7D2-FAD9-20EE-F85E-A8C0876CD499}"/>
              </a:ext>
            </a:extLst>
          </p:cNvPr>
          <p:cNvSpPr>
            <a:spLocks noGrp="1"/>
          </p:cNvSpPr>
          <p:nvPr>
            <p:ph idx="13"/>
          </p:nvPr>
        </p:nvSpPr>
        <p:spPr>
          <a:xfrm>
            <a:off x="406400" y="3524730"/>
            <a:ext cx="11377706" cy="2212106"/>
          </a:xfrm>
          <a:prstGeom prst="rect">
            <a:avLst/>
          </a:prstGeom>
          <a:solidFill>
            <a:schemeClr val="bg2"/>
          </a:solidFill>
          <a:ln w="15875" cap="rnd">
            <a:solidFill>
              <a:schemeClr val="bg1">
                <a:lumMod val="85000"/>
                <a:alpha val="59000"/>
              </a:schemeClr>
            </a:solidFill>
            <a:round/>
          </a:ln>
          <a:effectLst>
            <a:outerShdw blurRad="50800" dist="38100" dir="2700000" algn="tl" rotWithShape="0">
              <a:prstClr val="black">
                <a:alpha val="40000"/>
              </a:prstClr>
            </a:outerShdw>
          </a:effectLst>
        </p:spPr>
        <p:txBody>
          <a:bodyPr lIns="274320" tIns="274320" rIns="274320" bIns="274320"/>
          <a:lstStyle>
            <a:lvl1pPr marL="0" indent="0">
              <a:buNone/>
              <a:defRPr sz="1600" b="0">
                <a:solidFill>
                  <a:schemeClr val="tx1"/>
                </a:solidFill>
              </a:defRPr>
            </a:lvl1pPr>
            <a:lvl2pPr>
              <a:defRPr sz="1400">
                <a:solidFill>
                  <a:schemeClr val="tx2"/>
                </a:solidFill>
              </a:defRPr>
            </a:lvl2pPr>
            <a:lvl3pPr>
              <a:defRPr sz="1200">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p:txBody>
      </p:sp>
    </p:spTree>
    <p:extLst>
      <p:ext uri="{BB962C8B-B14F-4D97-AF65-F5344CB8AC3E}">
        <p14:creationId xmlns:p14="http://schemas.microsoft.com/office/powerpoint/2010/main" val="315897323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Title and Content ">
    <p:spTree>
      <p:nvGrpSpPr>
        <p:cNvPr id="1" name=""/>
        <p:cNvGrpSpPr/>
        <p:nvPr/>
      </p:nvGrpSpPr>
      <p:grpSpPr>
        <a:xfrm>
          <a:off x="0" y="0"/>
          <a:ext cx="0" cy="0"/>
          <a:chOff x="0" y="0"/>
          <a:chExt cx="0" cy="0"/>
        </a:xfrm>
      </p:grpSpPr>
      <p:sp>
        <p:nvSpPr>
          <p:cNvPr id="2" name="Title 1"/>
          <p:cNvSpPr>
            <a:spLocks noGrp="1"/>
          </p:cNvSpPr>
          <p:nvPr>
            <p:ph type="title"/>
          </p:nvPr>
        </p:nvSpPr>
        <p:spPr>
          <a:xfrm>
            <a:off x="508000" y="243682"/>
            <a:ext cx="11277600" cy="518318"/>
          </a:xfrm>
          <a:prstGeom prst="rect">
            <a:avLst/>
          </a:prstGeom>
        </p:spPr>
        <p:txBody>
          <a:bodyPr/>
          <a:lstStyle>
            <a:lvl1pPr algn="l">
              <a:defRPr sz="2400" b="1">
                <a:solidFill>
                  <a:schemeClr val="accent1"/>
                </a:solidFill>
              </a:defRPr>
            </a:lvl1pPr>
          </a:lstStyle>
          <a:p>
            <a:r>
              <a:rPr lang="en-US" dirty="0"/>
              <a:t>Click to edit Master title style</a:t>
            </a:r>
          </a:p>
        </p:txBody>
      </p:sp>
      <p:sp>
        <p:nvSpPr>
          <p:cNvPr id="3" name="Content Placeholder 2"/>
          <p:cNvSpPr>
            <a:spLocks noGrp="1"/>
          </p:cNvSpPr>
          <p:nvPr>
            <p:ph idx="1"/>
          </p:nvPr>
        </p:nvSpPr>
        <p:spPr>
          <a:xfrm>
            <a:off x="406400" y="762001"/>
            <a:ext cx="11379200" cy="5280822"/>
          </a:xfrm>
          <a:prstGeom prst="rect">
            <a:avLst/>
          </a:prstGeom>
        </p:spPr>
        <p:txBody>
          <a:bodyPr lIns="274320" tIns="274320" rIns="274320" bIns="274320"/>
          <a:lstStyle>
            <a:lvl1pPr>
              <a:defRPr sz="2000" b="1">
                <a:solidFill>
                  <a:schemeClr val="tx1"/>
                </a:solidFill>
              </a:defRPr>
            </a:lvl1pPr>
            <a:lvl2pPr>
              <a:defRPr sz="1800">
                <a:solidFill>
                  <a:srgbClr val="5B6770"/>
                </a:solidFill>
              </a:defRPr>
            </a:lvl2pPr>
            <a:lvl3pPr>
              <a:defRPr sz="1600">
                <a:solidFill>
                  <a:srgbClr val="5B6770"/>
                </a:solidFill>
              </a:defRPr>
            </a:lvl3pPr>
            <a:lvl4pPr>
              <a:defRPr sz="1400">
                <a:solidFill>
                  <a:srgbClr val="5B6770"/>
                </a:solidFill>
              </a:defRPr>
            </a:lvl4pPr>
            <a:lvl5pPr>
              <a:defRPr sz="1200">
                <a:solidFill>
                  <a:srgbClr val="5B6770"/>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Rectangle 6"/>
          <p:cNvSpPr/>
          <p:nvPr userDrawn="1"/>
        </p:nvSpPr>
        <p:spPr>
          <a:xfrm>
            <a:off x="406400" y="243682"/>
            <a:ext cx="1016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sp>
        <p:nvSpPr>
          <p:cNvPr id="8" name="Footer Placeholder 4"/>
          <p:cNvSpPr>
            <a:spLocks noGrp="1"/>
          </p:cNvSpPr>
          <p:nvPr>
            <p:ph type="ftr" sz="quarter" idx="11"/>
          </p:nvPr>
        </p:nvSpPr>
        <p:spPr>
          <a:xfrm>
            <a:off x="3657600" y="6553200"/>
            <a:ext cx="5384800" cy="228600"/>
          </a:xfrm>
        </p:spPr>
        <p:txBody>
          <a:bodyPr/>
          <a:lstStyle/>
          <a:p>
            <a:endParaRPr lang="en-US" dirty="0">
              <a:solidFill>
                <a:prstClr val="black">
                  <a:tint val="75000"/>
                </a:prstClr>
              </a:solidFill>
            </a:endParaRPr>
          </a:p>
        </p:txBody>
      </p:sp>
      <p:cxnSp>
        <p:nvCxnSpPr>
          <p:cNvPr id="5" name="Straight Connector 4"/>
          <p:cNvCxnSpPr/>
          <p:nvPr userDrawn="1"/>
        </p:nvCxnSpPr>
        <p:spPr>
          <a:xfrm>
            <a:off x="406400" y="243682"/>
            <a:ext cx="13208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6" name="Slide Number Placeholder 5">
            <a:extLst>
              <a:ext uri="{FF2B5EF4-FFF2-40B4-BE49-F238E27FC236}">
                <a16:creationId xmlns:a16="http://schemas.microsoft.com/office/drawing/2014/main" id="{915271C7-351C-6A53-1BD1-4B6987F11FC7}"/>
              </a:ext>
            </a:extLst>
          </p:cNvPr>
          <p:cNvSpPr>
            <a:spLocks noGrp="1"/>
          </p:cNvSpPr>
          <p:nvPr>
            <p:ph type="sldNum" sz="quarter" idx="4"/>
          </p:nvPr>
        </p:nvSpPr>
        <p:spPr>
          <a:xfrm>
            <a:off x="11379203" y="6561138"/>
            <a:ext cx="646975"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dirty="0"/>
          </a:p>
        </p:txBody>
      </p:sp>
    </p:spTree>
    <p:extLst>
      <p:ext uri="{BB962C8B-B14F-4D97-AF65-F5344CB8AC3E}">
        <p14:creationId xmlns:p14="http://schemas.microsoft.com/office/powerpoint/2010/main" val="393111787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omparison (Gray Title)">
    <p:spTree>
      <p:nvGrpSpPr>
        <p:cNvPr id="1" name=""/>
        <p:cNvGrpSpPr/>
        <p:nvPr/>
      </p:nvGrpSpPr>
      <p:grpSpPr>
        <a:xfrm>
          <a:off x="0" y="0"/>
          <a:ext cx="0" cy="0"/>
          <a:chOff x="0" y="0"/>
          <a:chExt cx="0" cy="0"/>
        </a:xfrm>
      </p:grpSpPr>
      <p:sp>
        <p:nvSpPr>
          <p:cNvPr id="2" name="Content Placeholder 2">
            <a:extLst>
              <a:ext uri="{FF2B5EF4-FFF2-40B4-BE49-F238E27FC236}">
                <a16:creationId xmlns:a16="http://schemas.microsoft.com/office/drawing/2014/main" id="{A08BA54D-6CCD-C3E8-6751-1276B8364E6C}"/>
              </a:ext>
            </a:extLst>
          </p:cNvPr>
          <p:cNvSpPr>
            <a:spLocks noGrp="1"/>
          </p:cNvSpPr>
          <p:nvPr>
            <p:ph idx="10"/>
          </p:nvPr>
        </p:nvSpPr>
        <p:spPr>
          <a:xfrm>
            <a:off x="7315200" y="0"/>
            <a:ext cx="4876800" cy="6464808"/>
          </a:xfrm>
          <a:prstGeom prst="rect">
            <a:avLst/>
          </a:prstGeom>
          <a:solidFill>
            <a:srgbClr val="E6EBF0"/>
          </a:solidFill>
        </p:spPr>
        <p:txBody>
          <a:bodyPr lIns="274320" tIns="1097280" rIns="274320" bIns="731520"/>
          <a:lstStyle>
            <a:lvl1pPr marL="0" indent="0" algn="l">
              <a:buNone/>
              <a:defRPr sz="2000" b="0">
                <a:solidFill>
                  <a:schemeClr val="tx1"/>
                </a:solidFill>
              </a:defRPr>
            </a:lvl1pPr>
            <a:lvl2pPr algn="l">
              <a:defRPr sz="1800">
                <a:solidFill>
                  <a:schemeClr val="tx2"/>
                </a:solidFill>
              </a:defRPr>
            </a:lvl2pPr>
            <a:lvl3pPr algn="l">
              <a:defRPr sz="1600">
                <a:solidFill>
                  <a:schemeClr val="tx2"/>
                </a:solidFill>
              </a:defRPr>
            </a:lvl3pPr>
            <a:lvl4pPr algn="l">
              <a:defRPr sz="1400">
                <a:solidFill>
                  <a:schemeClr val="tx2"/>
                </a:solidFill>
              </a:defRPr>
            </a:lvl4pPr>
            <a:lvl5pPr algn="l">
              <a:defRPr sz="120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2"/>
          <p:cNvSpPr>
            <a:spLocks noGrp="1"/>
          </p:cNvSpPr>
          <p:nvPr>
            <p:ph idx="1"/>
          </p:nvPr>
        </p:nvSpPr>
        <p:spPr>
          <a:xfrm>
            <a:off x="406400" y="762000"/>
            <a:ext cx="6908800" cy="5410200"/>
          </a:xfrm>
          <a:prstGeom prst="rect">
            <a:avLst/>
          </a:prstGeom>
        </p:spPr>
        <p:txBody>
          <a:bodyPr lIns="274320" tIns="274320" rIns="274320" bIns="274320"/>
          <a:lstStyle>
            <a:lvl1pPr marL="0" indent="0">
              <a:buNone/>
              <a:defRPr sz="2000" b="1">
                <a:solidFill>
                  <a:schemeClr val="tx1"/>
                </a:solidFill>
                <a:latin typeface="+mj-lt"/>
              </a:defRPr>
            </a:lvl1pPr>
            <a:lvl2pPr>
              <a:defRPr sz="1800">
                <a:solidFill>
                  <a:schemeClr val="tx2"/>
                </a:solidFill>
              </a:defRPr>
            </a:lvl2pPr>
            <a:lvl3pPr>
              <a:defRPr sz="1600">
                <a:solidFill>
                  <a:schemeClr val="tx2"/>
                </a:solidFill>
              </a:defRPr>
            </a:lvl3pPr>
            <a:lvl4pPr>
              <a:defRPr sz="1400">
                <a:solidFill>
                  <a:schemeClr val="tx2"/>
                </a:solidFill>
              </a:defRPr>
            </a:lvl4pPr>
            <a:lvl5pPr>
              <a:defRPr sz="120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Title 1">
            <a:extLst>
              <a:ext uri="{FF2B5EF4-FFF2-40B4-BE49-F238E27FC236}">
                <a16:creationId xmlns:a16="http://schemas.microsoft.com/office/drawing/2014/main" id="{4CC83710-C64D-1BD2-447D-28FF58823C70}"/>
              </a:ext>
            </a:extLst>
          </p:cNvPr>
          <p:cNvSpPr>
            <a:spLocks noGrp="1"/>
          </p:cNvSpPr>
          <p:nvPr>
            <p:ph type="title"/>
          </p:nvPr>
        </p:nvSpPr>
        <p:spPr>
          <a:xfrm>
            <a:off x="508000" y="243682"/>
            <a:ext cx="11277600" cy="518318"/>
          </a:xfrm>
          <a:prstGeom prst="rect">
            <a:avLst/>
          </a:prstGeom>
        </p:spPr>
        <p:txBody>
          <a:bodyPr/>
          <a:lstStyle>
            <a:lvl1pPr algn="l">
              <a:defRPr sz="2400" b="1">
                <a:solidFill>
                  <a:schemeClr val="accent1"/>
                </a:solidFill>
              </a:defRPr>
            </a:lvl1pPr>
          </a:lstStyle>
          <a:p>
            <a:r>
              <a:rPr lang="en-US" dirty="0"/>
              <a:t>Click to edit Master title style</a:t>
            </a:r>
          </a:p>
        </p:txBody>
      </p:sp>
      <p:sp>
        <p:nvSpPr>
          <p:cNvPr id="5" name="Rectangle 4">
            <a:extLst>
              <a:ext uri="{FF2B5EF4-FFF2-40B4-BE49-F238E27FC236}">
                <a16:creationId xmlns:a16="http://schemas.microsoft.com/office/drawing/2014/main" id="{08FF9252-B1FC-9936-53BB-BEE6DD5CEFBE}"/>
              </a:ext>
            </a:extLst>
          </p:cNvPr>
          <p:cNvSpPr/>
          <p:nvPr userDrawn="1"/>
        </p:nvSpPr>
        <p:spPr>
          <a:xfrm>
            <a:off x="406400" y="243682"/>
            <a:ext cx="1016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cxnSp>
        <p:nvCxnSpPr>
          <p:cNvPr id="6" name="Straight Connector 5">
            <a:extLst>
              <a:ext uri="{FF2B5EF4-FFF2-40B4-BE49-F238E27FC236}">
                <a16:creationId xmlns:a16="http://schemas.microsoft.com/office/drawing/2014/main" id="{060D07C2-2A38-B953-E52E-4EBD6A8D19A2}"/>
              </a:ext>
            </a:extLst>
          </p:cNvPr>
          <p:cNvCxnSpPr/>
          <p:nvPr userDrawn="1"/>
        </p:nvCxnSpPr>
        <p:spPr>
          <a:xfrm>
            <a:off x="406400" y="243682"/>
            <a:ext cx="13208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8" name="Footer Placeholder 4">
            <a:extLst>
              <a:ext uri="{FF2B5EF4-FFF2-40B4-BE49-F238E27FC236}">
                <a16:creationId xmlns:a16="http://schemas.microsoft.com/office/drawing/2014/main" id="{0DBED4E2-E7A2-AE66-639C-4EE96FC0655C}"/>
              </a:ext>
            </a:extLst>
          </p:cNvPr>
          <p:cNvSpPr>
            <a:spLocks noGrp="1"/>
          </p:cNvSpPr>
          <p:nvPr>
            <p:ph type="ftr" sz="quarter" idx="11"/>
          </p:nvPr>
        </p:nvSpPr>
        <p:spPr>
          <a:xfrm>
            <a:off x="3657600" y="6553200"/>
            <a:ext cx="5384800" cy="228600"/>
          </a:xfrm>
        </p:spPr>
        <p:txBody>
          <a:bodyPr/>
          <a:lstStyle/>
          <a:p>
            <a:endParaRPr lang="en-US">
              <a:solidFill>
                <a:prstClr val="black">
                  <a:tint val="75000"/>
                </a:prstClr>
              </a:solidFill>
            </a:endParaRPr>
          </a:p>
        </p:txBody>
      </p:sp>
      <p:sp>
        <p:nvSpPr>
          <p:cNvPr id="9" name="Slide Number Placeholder 5">
            <a:extLst>
              <a:ext uri="{FF2B5EF4-FFF2-40B4-BE49-F238E27FC236}">
                <a16:creationId xmlns:a16="http://schemas.microsoft.com/office/drawing/2014/main" id="{78926B97-2A6D-A2E6-33E5-91F5C2A6F7BE}"/>
              </a:ext>
            </a:extLst>
          </p:cNvPr>
          <p:cNvSpPr>
            <a:spLocks noGrp="1"/>
          </p:cNvSpPr>
          <p:nvPr>
            <p:ph type="sldNum" sz="quarter" idx="4"/>
          </p:nvPr>
        </p:nvSpPr>
        <p:spPr>
          <a:xfrm>
            <a:off x="11379203" y="6561138"/>
            <a:ext cx="646975"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dirty="0"/>
          </a:p>
        </p:txBody>
      </p:sp>
    </p:spTree>
    <p:extLst>
      <p:ext uri="{BB962C8B-B14F-4D97-AF65-F5344CB8AC3E}">
        <p14:creationId xmlns:p14="http://schemas.microsoft.com/office/powerpoint/2010/main" val="118332293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omparison (Blue Title)">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796BAD60-5C45-1A72-0429-2EA7A0968D40}"/>
              </a:ext>
            </a:extLst>
          </p:cNvPr>
          <p:cNvSpPr>
            <a:spLocks noGrp="1"/>
          </p:cNvSpPr>
          <p:nvPr>
            <p:ph type="title"/>
          </p:nvPr>
        </p:nvSpPr>
        <p:spPr>
          <a:xfrm>
            <a:off x="508000" y="243682"/>
            <a:ext cx="11277600" cy="518318"/>
          </a:xfrm>
          <a:prstGeom prst="rect">
            <a:avLst/>
          </a:prstGeom>
        </p:spPr>
        <p:txBody>
          <a:bodyPr/>
          <a:lstStyle>
            <a:lvl1pPr algn="l">
              <a:defRPr sz="2400" b="1">
                <a:solidFill>
                  <a:schemeClr val="accent1"/>
                </a:solidFill>
              </a:defRPr>
            </a:lvl1pPr>
          </a:lstStyle>
          <a:p>
            <a:r>
              <a:rPr lang="en-US" dirty="0"/>
              <a:t>Click to edit Master title style</a:t>
            </a:r>
          </a:p>
        </p:txBody>
      </p:sp>
      <p:sp>
        <p:nvSpPr>
          <p:cNvPr id="5" name="Rectangle 4">
            <a:extLst>
              <a:ext uri="{FF2B5EF4-FFF2-40B4-BE49-F238E27FC236}">
                <a16:creationId xmlns:a16="http://schemas.microsoft.com/office/drawing/2014/main" id="{7A60EBBE-A2F2-20F7-8FB9-432D577E3F22}"/>
              </a:ext>
            </a:extLst>
          </p:cNvPr>
          <p:cNvSpPr/>
          <p:nvPr userDrawn="1"/>
        </p:nvSpPr>
        <p:spPr>
          <a:xfrm>
            <a:off x="406400" y="243682"/>
            <a:ext cx="1016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cxnSp>
        <p:nvCxnSpPr>
          <p:cNvPr id="6" name="Straight Connector 5">
            <a:extLst>
              <a:ext uri="{FF2B5EF4-FFF2-40B4-BE49-F238E27FC236}">
                <a16:creationId xmlns:a16="http://schemas.microsoft.com/office/drawing/2014/main" id="{130BE998-F70B-DF4E-4F08-F7692DA494DE}"/>
              </a:ext>
            </a:extLst>
          </p:cNvPr>
          <p:cNvCxnSpPr/>
          <p:nvPr userDrawn="1"/>
        </p:nvCxnSpPr>
        <p:spPr>
          <a:xfrm>
            <a:off x="406400" y="243682"/>
            <a:ext cx="13208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2" name="Footer Placeholder 4">
            <a:extLst>
              <a:ext uri="{FF2B5EF4-FFF2-40B4-BE49-F238E27FC236}">
                <a16:creationId xmlns:a16="http://schemas.microsoft.com/office/drawing/2014/main" id="{9EA07743-71C9-2937-9D4F-786590E1067C}"/>
              </a:ext>
            </a:extLst>
          </p:cNvPr>
          <p:cNvSpPr>
            <a:spLocks noGrp="1"/>
          </p:cNvSpPr>
          <p:nvPr>
            <p:ph type="ftr" sz="quarter" idx="11"/>
          </p:nvPr>
        </p:nvSpPr>
        <p:spPr>
          <a:xfrm>
            <a:off x="3657600" y="6553200"/>
            <a:ext cx="5384800" cy="228600"/>
          </a:xfrm>
        </p:spPr>
        <p:txBody>
          <a:bodyPr/>
          <a:lstStyle/>
          <a:p>
            <a:endParaRPr lang="en-US">
              <a:solidFill>
                <a:prstClr val="black">
                  <a:tint val="75000"/>
                </a:prstClr>
              </a:solidFill>
            </a:endParaRPr>
          </a:p>
        </p:txBody>
      </p:sp>
      <p:sp>
        <p:nvSpPr>
          <p:cNvPr id="13" name="Slide Number Placeholder 5">
            <a:extLst>
              <a:ext uri="{FF2B5EF4-FFF2-40B4-BE49-F238E27FC236}">
                <a16:creationId xmlns:a16="http://schemas.microsoft.com/office/drawing/2014/main" id="{FC980251-D77A-C3CE-5889-2579FFB6AC5C}"/>
              </a:ext>
            </a:extLst>
          </p:cNvPr>
          <p:cNvSpPr>
            <a:spLocks noGrp="1"/>
          </p:cNvSpPr>
          <p:nvPr>
            <p:ph type="sldNum" sz="quarter" idx="4"/>
          </p:nvPr>
        </p:nvSpPr>
        <p:spPr>
          <a:xfrm>
            <a:off x="11379203" y="6561138"/>
            <a:ext cx="646975"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dirty="0"/>
          </a:p>
        </p:txBody>
      </p:sp>
      <p:sp>
        <p:nvSpPr>
          <p:cNvPr id="2" name="Content Placeholder 2">
            <a:extLst>
              <a:ext uri="{FF2B5EF4-FFF2-40B4-BE49-F238E27FC236}">
                <a16:creationId xmlns:a16="http://schemas.microsoft.com/office/drawing/2014/main" id="{55BA22F1-2EF4-FAB1-48BA-4636D4B7C154}"/>
              </a:ext>
            </a:extLst>
          </p:cNvPr>
          <p:cNvSpPr>
            <a:spLocks noGrp="1"/>
          </p:cNvSpPr>
          <p:nvPr>
            <p:ph idx="10"/>
          </p:nvPr>
        </p:nvSpPr>
        <p:spPr>
          <a:xfrm>
            <a:off x="7315200" y="0"/>
            <a:ext cx="4876800" cy="6464808"/>
          </a:xfrm>
          <a:prstGeom prst="rect">
            <a:avLst/>
          </a:prstGeom>
          <a:solidFill>
            <a:srgbClr val="E6EBF0"/>
          </a:solidFill>
        </p:spPr>
        <p:txBody>
          <a:bodyPr lIns="274320" tIns="1097280" rIns="274320" bIns="731520"/>
          <a:lstStyle>
            <a:lvl1pPr marL="0" indent="0" algn="l">
              <a:buNone/>
              <a:defRPr sz="2000" b="0">
                <a:solidFill>
                  <a:schemeClr val="accent1"/>
                </a:solidFill>
              </a:defRPr>
            </a:lvl1pPr>
            <a:lvl2pPr algn="l">
              <a:defRPr sz="1800">
                <a:solidFill>
                  <a:schemeClr val="tx2"/>
                </a:solidFill>
              </a:defRPr>
            </a:lvl2pPr>
            <a:lvl3pPr algn="l">
              <a:defRPr sz="1600">
                <a:solidFill>
                  <a:schemeClr val="tx2"/>
                </a:solidFill>
              </a:defRPr>
            </a:lvl3pPr>
            <a:lvl4pPr algn="l">
              <a:defRPr sz="1400">
                <a:solidFill>
                  <a:schemeClr val="tx2"/>
                </a:solidFill>
              </a:defRPr>
            </a:lvl4pPr>
            <a:lvl5pPr algn="l">
              <a:defRPr sz="120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2">
            <a:extLst>
              <a:ext uri="{FF2B5EF4-FFF2-40B4-BE49-F238E27FC236}">
                <a16:creationId xmlns:a16="http://schemas.microsoft.com/office/drawing/2014/main" id="{76AA29EA-E088-D81E-2199-D3C6680B1D35}"/>
              </a:ext>
            </a:extLst>
          </p:cNvPr>
          <p:cNvSpPr>
            <a:spLocks noGrp="1"/>
          </p:cNvSpPr>
          <p:nvPr>
            <p:ph idx="1"/>
          </p:nvPr>
        </p:nvSpPr>
        <p:spPr>
          <a:xfrm>
            <a:off x="406400" y="762000"/>
            <a:ext cx="6908800" cy="5410200"/>
          </a:xfrm>
          <a:prstGeom prst="rect">
            <a:avLst/>
          </a:prstGeom>
        </p:spPr>
        <p:txBody>
          <a:bodyPr lIns="274320" tIns="274320" rIns="274320" bIns="274320"/>
          <a:lstStyle>
            <a:lvl1pPr marL="0" indent="0">
              <a:buNone/>
              <a:defRPr sz="2000" b="1">
                <a:solidFill>
                  <a:schemeClr val="tx1"/>
                </a:solidFill>
                <a:latin typeface="+mj-lt"/>
              </a:defRPr>
            </a:lvl1pPr>
            <a:lvl2pPr>
              <a:defRPr sz="1800">
                <a:solidFill>
                  <a:schemeClr val="tx2"/>
                </a:solidFill>
              </a:defRPr>
            </a:lvl2pPr>
            <a:lvl3pPr>
              <a:defRPr sz="1600">
                <a:solidFill>
                  <a:schemeClr val="tx2"/>
                </a:solidFill>
              </a:defRPr>
            </a:lvl3pPr>
            <a:lvl4pPr>
              <a:defRPr sz="1400">
                <a:solidFill>
                  <a:schemeClr val="tx2"/>
                </a:solidFill>
              </a:defRPr>
            </a:lvl4pPr>
            <a:lvl5pPr>
              <a:defRPr sz="120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52831387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ontent with Caption (Gray Title)">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1A0D26C4-F0B9-8786-63BA-3230F0D9EE58}"/>
              </a:ext>
            </a:extLst>
          </p:cNvPr>
          <p:cNvSpPr>
            <a:spLocks noGrp="1"/>
          </p:cNvSpPr>
          <p:nvPr>
            <p:ph type="title"/>
          </p:nvPr>
        </p:nvSpPr>
        <p:spPr>
          <a:xfrm>
            <a:off x="508000" y="243682"/>
            <a:ext cx="11277600" cy="518318"/>
          </a:xfrm>
          <a:prstGeom prst="rect">
            <a:avLst/>
          </a:prstGeom>
        </p:spPr>
        <p:txBody>
          <a:bodyPr/>
          <a:lstStyle>
            <a:lvl1pPr algn="l">
              <a:defRPr sz="2400" b="1">
                <a:solidFill>
                  <a:schemeClr val="accent1"/>
                </a:solidFill>
              </a:defRPr>
            </a:lvl1pPr>
          </a:lstStyle>
          <a:p>
            <a:r>
              <a:rPr lang="en-US" dirty="0"/>
              <a:t>Click to edit Master title style</a:t>
            </a:r>
          </a:p>
        </p:txBody>
      </p:sp>
      <p:sp>
        <p:nvSpPr>
          <p:cNvPr id="5" name="Rectangle 4">
            <a:extLst>
              <a:ext uri="{FF2B5EF4-FFF2-40B4-BE49-F238E27FC236}">
                <a16:creationId xmlns:a16="http://schemas.microsoft.com/office/drawing/2014/main" id="{002746A8-CEB7-DA32-2E46-4CD875A53BEE}"/>
              </a:ext>
            </a:extLst>
          </p:cNvPr>
          <p:cNvSpPr/>
          <p:nvPr userDrawn="1"/>
        </p:nvSpPr>
        <p:spPr>
          <a:xfrm>
            <a:off x="406400" y="243682"/>
            <a:ext cx="1016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5B6770"/>
              </a:solidFill>
            </a:endParaRPr>
          </a:p>
        </p:txBody>
      </p:sp>
      <p:cxnSp>
        <p:nvCxnSpPr>
          <p:cNvPr id="6" name="Straight Connector 5">
            <a:extLst>
              <a:ext uri="{FF2B5EF4-FFF2-40B4-BE49-F238E27FC236}">
                <a16:creationId xmlns:a16="http://schemas.microsoft.com/office/drawing/2014/main" id="{D81F622A-1E5B-9C1F-4B89-952F231997D8}"/>
              </a:ext>
            </a:extLst>
          </p:cNvPr>
          <p:cNvCxnSpPr/>
          <p:nvPr userDrawn="1"/>
        </p:nvCxnSpPr>
        <p:spPr>
          <a:xfrm>
            <a:off x="406400" y="243682"/>
            <a:ext cx="13208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0" name="Content Placeholder 2">
            <a:extLst>
              <a:ext uri="{FF2B5EF4-FFF2-40B4-BE49-F238E27FC236}">
                <a16:creationId xmlns:a16="http://schemas.microsoft.com/office/drawing/2014/main" id="{8504BE0D-CAFF-A353-053D-04E6FAB5704A}"/>
              </a:ext>
            </a:extLst>
          </p:cNvPr>
          <p:cNvSpPr>
            <a:spLocks noGrp="1"/>
          </p:cNvSpPr>
          <p:nvPr>
            <p:ph idx="1"/>
          </p:nvPr>
        </p:nvSpPr>
        <p:spPr>
          <a:xfrm>
            <a:off x="406400" y="762000"/>
            <a:ext cx="11379200" cy="3886198"/>
          </a:xfrm>
          <a:prstGeom prst="rect">
            <a:avLst/>
          </a:prstGeom>
        </p:spPr>
        <p:txBody>
          <a:bodyPr lIns="274320" tIns="274320" rIns="274320" bIns="274320"/>
          <a:lstStyle>
            <a:lvl1pPr marL="0" indent="0">
              <a:buNone/>
              <a:defRPr sz="2000" b="0">
                <a:solidFill>
                  <a:schemeClr val="tx1"/>
                </a:solidFill>
              </a:defRPr>
            </a:lvl1pPr>
            <a:lvl2pPr>
              <a:defRPr sz="2000">
                <a:solidFill>
                  <a:schemeClr val="tx1"/>
                </a:solidFill>
              </a:defRPr>
            </a:lvl2pPr>
            <a:lvl3pPr>
              <a:defRPr sz="1800">
                <a:solidFill>
                  <a:schemeClr val="tx1"/>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p:txBody>
      </p:sp>
      <p:sp>
        <p:nvSpPr>
          <p:cNvPr id="11" name="Content Placeholder 2">
            <a:extLst>
              <a:ext uri="{FF2B5EF4-FFF2-40B4-BE49-F238E27FC236}">
                <a16:creationId xmlns:a16="http://schemas.microsoft.com/office/drawing/2014/main" id="{A0A47C1F-9F12-8BE1-EFDD-1FE189FAAD52}"/>
              </a:ext>
            </a:extLst>
          </p:cNvPr>
          <p:cNvSpPr>
            <a:spLocks noGrp="1"/>
          </p:cNvSpPr>
          <p:nvPr>
            <p:ph idx="10"/>
          </p:nvPr>
        </p:nvSpPr>
        <p:spPr>
          <a:xfrm>
            <a:off x="406400" y="4648200"/>
            <a:ext cx="11379200" cy="1447800"/>
          </a:xfrm>
          <a:prstGeom prst="rect">
            <a:avLst/>
          </a:prstGeom>
          <a:solidFill>
            <a:srgbClr val="E6EBF0"/>
          </a:solidFill>
          <a:ln w="15875" cap="rnd">
            <a:solidFill>
              <a:schemeClr val="bg1">
                <a:lumMod val="85000"/>
                <a:alpha val="59000"/>
              </a:schemeClr>
            </a:solidFill>
            <a:round/>
          </a:ln>
          <a:effectLst>
            <a:outerShdw blurRad="50800" dist="38100" dir="2700000" algn="tl" rotWithShape="0">
              <a:prstClr val="black">
                <a:alpha val="40000"/>
              </a:prstClr>
            </a:outerShdw>
          </a:effectLst>
        </p:spPr>
        <p:txBody>
          <a:bodyPr lIns="274320" tIns="274320" rIns="274320" bIns="274320"/>
          <a:lstStyle>
            <a:lvl1pPr marL="0" indent="0">
              <a:buNone/>
              <a:defRPr sz="1600" b="0">
                <a:solidFill>
                  <a:schemeClr val="tx1"/>
                </a:solidFill>
              </a:defRPr>
            </a:lvl1pPr>
            <a:lvl2pPr>
              <a:defRPr sz="1400">
                <a:solidFill>
                  <a:schemeClr val="tx1"/>
                </a:solidFill>
              </a:defRPr>
            </a:lvl2pPr>
            <a:lvl3pPr>
              <a:defRPr sz="1200">
                <a:solidFill>
                  <a:schemeClr val="tx1"/>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p:txBody>
      </p:sp>
      <p:sp>
        <p:nvSpPr>
          <p:cNvPr id="13" name="Footer Placeholder 4">
            <a:extLst>
              <a:ext uri="{FF2B5EF4-FFF2-40B4-BE49-F238E27FC236}">
                <a16:creationId xmlns:a16="http://schemas.microsoft.com/office/drawing/2014/main" id="{4BAB97C9-A225-B5FE-3934-62A46DFCC245}"/>
              </a:ext>
            </a:extLst>
          </p:cNvPr>
          <p:cNvSpPr>
            <a:spLocks noGrp="1"/>
          </p:cNvSpPr>
          <p:nvPr>
            <p:ph type="ftr" sz="quarter" idx="11"/>
          </p:nvPr>
        </p:nvSpPr>
        <p:spPr>
          <a:xfrm>
            <a:off x="3657600" y="6553200"/>
            <a:ext cx="5384800" cy="228600"/>
          </a:xfrm>
        </p:spPr>
        <p:txBody>
          <a:bodyPr/>
          <a:lstStyle/>
          <a:p>
            <a:endParaRPr lang="en-US">
              <a:solidFill>
                <a:prstClr val="black">
                  <a:tint val="75000"/>
                </a:prstClr>
              </a:solidFill>
            </a:endParaRPr>
          </a:p>
        </p:txBody>
      </p:sp>
      <p:sp>
        <p:nvSpPr>
          <p:cNvPr id="14" name="Slide Number Placeholder 5">
            <a:extLst>
              <a:ext uri="{FF2B5EF4-FFF2-40B4-BE49-F238E27FC236}">
                <a16:creationId xmlns:a16="http://schemas.microsoft.com/office/drawing/2014/main" id="{744CFBEC-5C8F-3F37-0431-43415179EE3B}"/>
              </a:ext>
            </a:extLst>
          </p:cNvPr>
          <p:cNvSpPr>
            <a:spLocks noGrp="1"/>
          </p:cNvSpPr>
          <p:nvPr>
            <p:ph type="sldNum" sz="quarter" idx="4"/>
          </p:nvPr>
        </p:nvSpPr>
        <p:spPr>
          <a:xfrm>
            <a:off x="11379203" y="6561138"/>
            <a:ext cx="646975"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dirty="0"/>
          </a:p>
        </p:txBody>
      </p:sp>
    </p:spTree>
    <p:extLst>
      <p:ext uri="{BB962C8B-B14F-4D97-AF65-F5344CB8AC3E}">
        <p14:creationId xmlns:p14="http://schemas.microsoft.com/office/powerpoint/2010/main" val="3131827954"/>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9.xml"/><Relationship Id="rId13" Type="http://schemas.openxmlformats.org/officeDocument/2006/relationships/slideLayout" Target="../slideLayouts/slideLayout14.xml"/><Relationship Id="rId18" Type="http://schemas.openxmlformats.org/officeDocument/2006/relationships/slideLayout" Target="../slideLayouts/slideLayout19.xml"/><Relationship Id="rId3" Type="http://schemas.openxmlformats.org/officeDocument/2006/relationships/slideLayout" Target="../slideLayouts/slideLayout4.xml"/><Relationship Id="rId7" Type="http://schemas.openxmlformats.org/officeDocument/2006/relationships/slideLayout" Target="../slideLayouts/slideLayout8.xml"/><Relationship Id="rId12" Type="http://schemas.openxmlformats.org/officeDocument/2006/relationships/slideLayout" Target="../slideLayouts/slideLayout13.xml"/><Relationship Id="rId17" Type="http://schemas.openxmlformats.org/officeDocument/2006/relationships/slideLayout" Target="../slideLayouts/slideLayout18.xml"/><Relationship Id="rId2" Type="http://schemas.openxmlformats.org/officeDocument/2006/relationships/slideLayout" Target="../slideLayouts/slideLayout3.xml"/><Relationship Id="rId16" Type="http://schemas.openxmlformats.org/officeDocument/2006/relationships/slideLayout" Target="../slideLayouts/slideLayout17.xml"/><Relationship Id="rId20" Type="http://schemas.openxmlformats.org/officeDocument/2006/relationships/image" Target="../media/image2.png"/><Relationship Id="rId1" Type="http://schemas.openxmlformats.org/officeDocument/2006/relationships/slideLayout" Target="../slideLayouts/slideLayout2.xml"/><Relationship Id="rId6" Type="http://schemas.openxmlformats.org/officeDocument/2006/relationships/slideLayout" Target="../slideLayouts/slideLayout7.xml"/><Relationship Id="rId11" Type="http://schemas.openxmlformats.org/officeDocument/2006/relationships/slideLayout" Target="../slideLayouts/slideLayout12.xml"/><Relationship Id="rId5" Type="http://schemas.openxmlformats.org/officeDocument/2006/relationships/slideLayout" Target="../slideLayouts/slideLayout6.xml"/><Relationship Id="rId15" Type="http://schemas.openxmlformats.org/officeDocument/2006/relationships/slideLayout" Target="../slideLayouts/slideLayout16.xml"/><Relationship Id="rId10" Type="http://schemas.openxmlformats.org/officeDocument/2006/relationships/slideLayout" Target="../slideLayouts/slideLayout11.xml"/><Relationship Id="rId19" Type="http://schemas.openxmlformats.org/officeDocument/2006/relationships/theme" Target="../theme/theme2.xml"/><Relationship Id="rId4" Type="http://schemas.openxmlformats.org/officeDocument/2006/relationships/slideLayout" Target="../slideLayouts/slideLayout5.xml"/><Relationship Id="rId9" Type="http://schemas.openxmlformats.org/officeDocument/2006/relationships/slideLayout" Target="../slideLayouts/slideLayout10.xml"/><Relationship Id="rId14" Type="http://schemas.openxmlformats.org/officeDocument/2006/relationships/slideLayout" Target="../slideLayouts/slideLayout15.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7.xml"/><Relationship Id="rId3" Type="http://schemas.openxmlformats.org/officeDocument/2006/relationships/slideLayout" Target="../slideLayouts/slideLayout22.xml"/><Relationship Id="rId7" Type="http://schemas.openxmlformats.org/officeDocument/2006/relationships/slideLayout" Target="../slideLayouts/slideLayout26.xml"/><Relationship Id="rId12" Type="http://schemas.openxmlformats.org/officeDocument/2006/relationships/image" Target="../media/image3.png"/><Relationship Id="rId2" Type="http://schemas.openxmlformats.org/officeDocument/2006/relationships/slideLayout" Target="../slideLayouts/slideLayout21.xml"/><Relationship Id="rId1" Type="http://schemas.openxmlformats.org/officeDocument/2006/relationships/slideLayout" Target="../slideLayouts/slideLayout20.xml"/><Relationship Id="rId6" Type="http://schemas.openxmlformats.org/officeDocument/2006/relationships/slideLayout" Target="../slideLayouts/slideLayout25.xml"/><Relationship Id="rId11" Type="http://schemas.openxmlformats.org/officeDocument/2006/relationships/theme" Target="../theme/theme3.xml"/><Relationship Id="rId5" Type="http://schemas.openxmlformats.org/officeDocument/2006/relationships/slideLayout" Target="../slideLayouts/slideLayout24.xml"/><Relationship Id="rId10" Type="http://schemas.openxmlformats.org/officeDocument/2006/relationships/slideLayout" Target="../slideLayouts/slideLayout29.xml"/><Relationship Id="rId4" Type="http://schemas.openxmlformats.org/officeDocument/2006/relationships/slideLayout" Target="../slideLayouts/slideLayout23.xml"/><Relationship Id="rId9" Type="http://schemas.openxmlformats.org/officeDocument/2006/relationships/slideLayout" Target="../slideLayouts/slideLayout28.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7" name="Rectangle 6"/>
          <p:cNvSpPr/>
          <p:nvPr userDrawn="1"/>
        </p:nvSpPr>
        <p:spPr>
          <a:xfrm>
            <a:off x="4876800" y="0"/>
            <a:ext cx="7315200" cy="6858000"/>
          </a:xfrm>
          <a:prstGeom prst="rect">
            <a:avLst/>
          </a:prstGeom>
          <a:solidFill>
            <a:srgbClr val="E6EBF0"/>
          </a:solidFill>
          <a:ln>
            <a:noFill/>
          </a:ln>
          <a:effectLst>
            <a:outerShdw blurRad="50800" dist="38100" dir="11400000" algn="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pic>
        <p:nvPicPr>
          <p:cNvPr id="2" name="Picture 1">
            <a:extLst>
              <a:ext uri="{FF2B5EF4-FFF2-40B4-BE49-F238E27FC236}">
                <a16:creationId xmlns:a16="http://schemas.microsoft.com/office/drawing/2014/main" id="{B847D438-DAAD-88D4-D035-DFBF79CDE654}"/>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457200" y="2495274"/>
            <a:ext cx="3989513" cy="1543326"/>
          </a:xfrm>
          <a:prstGeom prst="rect">
            <a:avLst/>
          </a:prstGeom>
        </p:spPr>
      </p:pic>
    </p:spTree>
    <p:extLst>
      <p:ext uri="{BB962C8B-B14F-4D97-AF65-F5344CB8AC3E}">
        <p14:creationId xmlns:p14="http://schemas.microsoft.com/office/powerpoint/2010/main" val="1807696968"/>
      </p:ext>
    </p:extLst>
  </p:cSld>
  <p:clrMap bg1="lt1" tx1="dk1" bg2="lt2" tx2="dk2" accent1="accent1" accent2="accent2" accent3="accent3" accent4="accent4" accent5="accent5" accent6="accent6" hlink="hlink" folHlink="folHlink"/>
  <p:sldLayoutIdLst>
    <p:sldLayoutId id="2147483754"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7164D7AF-E2F5-1599-41AA-3C3E7364C4D0}"/>
              </a:ext>
            </a:extLst>
          </p:cNvPr>
          <p:cNvSpPr/>
          <p:nvPr userDrawn="1"/>
        </p:nvSpPr>
        <p:spPr>
          <a:xfrm>
            <a:off x="11379203" y="6477005"/>
            <a:ext cx="711199" cy="3810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chemeClr val="bg2"/>
              </a:solidFill>
            </a:endParaRPr>
          </a:p>
        </p:txBody>
      </p:sp>
      <p:sp>
        <p:nvSpPr>
          <p:cNvPr id="2" name="Rectangle 1">
            <a:extLst>
              <a:ext uri="{FF2B5EF4-FFF2-40B4-BE49-F238E27FC236}">
                <a16:creationId xmlns:a16="http://schemas.microsoft.com/office/drawing/2014/main" id="{BC265F66-6D17-D963-C0E8-D5570992A0F6}"/>
              </a:ext>
            </a:extLst>
          </p:cNvPr>
          <p:cNvSpPr/>
          <p:nvPr userDrawn="1"/>
        </p:nvSpPr>
        <p:spPr>
          <a:xfrm>
            <a:off x="12026174" y="6477000"/>
            <a:ext cx="165825" cy="381000"/>
          </a:xfrm>
          <a:prstGeom prst="rect">
            <a:avLst/>
          </a:prstGeom>
          <a:solidFill>
            <a:schemeClr val="tx2"/>
          </a:solidFill>
          <a:ln w="952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sp>
        <p:nvSpPr>
          <p:cNvPr id="5" name="Footer Placeholder 4"/>
          <p:cNvSpPr>
            <a:spLocks noGrp="1"/>
          </p:cNvSpPr>
          <p:nvPr>
            <p:ph type="ftr" sz="quarter" idx="3"/>
          </p:nvPr>
        </p:nvSpPr>
        <p:spPr>
          <a:xfrm>
            <a:off x="3403600" y="6553200"/>
            <a:ext cx="53848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solidFill>
                <a:prstClr val="black">
                  <a:tint val="75000"/>
                </a:prstClr>
              </a:solidFill>
            </a:endParaRPr>
          </a:p>
        </p:txBody>
      </p:sp>
      <p:cxnSp>
        <p:nvCxnSpPr>
          <p:cNvPr id="7" name="Straight Connector 6"/>
          <p:cNvCxnSpPr>
            <a:cxnSpLocks/>
          </p:cNvCxnSpPr>
          <p:nvPr userDrawn="1"/>
        </p:nvCxnSpPr>
        <p:spPr>
          <a:xfrm>
            <a:off x="101600" y="6477000"/>
            <a:ext cx="6604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a:cxnSpLocks/>
          </p:cNvCxnSpPr>
          <p:nvPr userDrawn="1"/>
        </p:nvCxnSpPr>
        <p:spPr>
          <a:xfrm>
            <a:off x="2133600" y="6477006"/>
            <a:ext cx="993648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9" name="TextBox 8"/>
          <p:cNvSpPr txBox="1"/>
          <p:nvPr userDrawn="1"/>
        </p:nvSpPr>
        <p:spPr>
          <a:xfrm>
            <a:off x="72903" y="6553200"/>
            <a:ext cx="943100" cy="253916"/>
          </a:xfrm>
          <a:prstGeom prst="rect">
            <a:avLst/>
          </a:prstGeom>
          <a:noFill/>
        </p:spPr>
        <p:txBody>
          <a:bodyPr wrap="square" rtlCol="0">
            <a:spAutoFit/>
          </a:bodyPr>
          <a:lstStyle/>
          <a:p>
            <a:r>
              <a:rPr lang="en-US" sz="1000" b="1" dirty="0">
                <a:solidFill>
                  <a:schemeClr val="tx1"/>
                </a:solidFill>
              </a:rPr>
              <a:t>PUBLIC</a:t>
            </a:r>
          </a:p>
        </p:txBody>
      </p:sp>
      <p:sp>
        <p:nvSpPr>
          <p:cNvPr id="6" name="Slide Number Placeholder 5">
            <a:extLst>
              <a:ext uri="{FF2B5EF4-FFF2-40B4-BE49-F238E27FC236}">
                <a16:creationId xmlns:a16="http://schemas.microsoft.com/office/drawing/2014/main" id="{CF415D4E-E4EE-28DF-8C01-159908B931D3}"/>
              </a:ext>
            </a:extLst>
          </p:cNvPr>
          <p:cNvSpPr>
            <a:spLocks noGrp="1"/>
          </p:cNvSpPr>
          <p:nvPr>
            <p:ph type="sldNum" sz="quarter" idx="4"/>
          </p:nvPr>
        </p:nvSpPr>
        <p:spPr>
          <a:xfrm>
            <a:off x="11379203" y="6561138"/>
            <a:ext cx="646975"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dirty="0"/>
          </a:p>
        </p:txBody>
      </p:sp>
      <p:pic>
        <p:nvPicPr>
          <p:cNvPr id="3" name="Picture 2">
            <a:extLst>
              <a:ext uri="{FF2B5EF4-FFF2-40B4-BE49-F238E27FC236}">
                <a16:creationId xmlns:a16="http://schemas.microsoft.com/office/drawing/2014/main" id="{C0578DE2-3155-2E8B-BE55-260C3ABC19B3}"/>
              </a:ext>
            </a:extLst>
          </p:cNvPr>
          <p:cNvPicPr>
            <a:picLocks noChangeAspect="1"/>
          </p:cNvPicPr>
          <p:nvPr userDrawn="1"/>
        </p:nvPicPr>
        <p:blipFill>
          <a:blip r:embed="rId20" cstate="print">
            <a:extLst>
              <a:ext uri="{28A0092B-C50C-407E-A947-70E740481C1C}">
                <a14:useLocalDpi xmlns:a14="http://schemas.microsoft.com/office/drawing/2010/main" val="0"/>
              </a:ext>
            </a:extLst>
          </a:blip>
          <a:stretch>
            <a:fillRect/>
          </a:stretch>
        </p:blipFill>
        <p:spPr>
          <a:xfrm>
            <a:off x="872042" y="6217199"/>
            <a:ext cx="1196754" cy="462959"/>
          </a:xfrm>
          <a:prstGeom prst="rect">
            <a:avLst/>
          </a:prstGeom>
        </p:spPr>
      </p:pic>
    </p:spTree>
    <p:extLst>
      <p:ext uri="{BB962C8B-B14F-4D97-AF65-F5344CB8AC3E}">
        <p14:creationId xmlns:p14="http://schemas.microsoft.com/office/powerpoint/2010/main" val="2409641601"/>
      </p:ext>
    </p:extLst>
  </p:cSld>
  <p:clrMap bg1="lt1" tx1="dk1" bg2="lt2" tx2="dk2" accent1="accent1" accent2="accent2" accent3="accent3" accent4="accent4" accent5="accent5" accent6="accent6" hlink="hlink" folHlink="folHlink"/>
  <p:sldLayoutIdLst>
    <p:sldLayoutId id="2147483664" r:id="rId1"/>
    <p:sldLayoutId id="2147483736" r:id="rId2"/>
    <p:sldLayoutId id="2147483665" r:id="rId3"/>
    <p:sldLayoutId id="2147483756" r:id="rId4"/>
    <p:sldLayoutId id="2147483738" r:id="rId5"/>
    <p:sldLayoutId id="2147483713" r:id="rId6"/>
    <p:sldLayoutId id="2147483714" r:id="rId7"/>
    <p:sldLayoutId id="2147483715" r:id="rId8"/>
    <p:sldLayoutId id="2147483716" r:id="rId9"/>
    <p:sldLayoutId id="2147483755" r:id="rId10"/>
    <p:sldLayoutId id="2147483717" r:id="rId11"/>
    <p:sldLayoutId id="2147483718" r:id="rId12"/>
    <p:sldLayoutId id="2147483719" r:id="rId13"/>
    <p:sldLayoutId id="2147483720" r:id="rId14"/>
    <p:sldLayoutId id="2147483666" r:id="rId15"/>
    <p:sldLayoutId id="2147483737" r:id="rId16"/>
    <p:sldLayoutId id="2147483722" r:id="rId17"/>
    <p:sldLayoutId id="2147483721" r:id="rId18"/>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cxnSp>
        <p:nvCxnSpPr>
          <p:cNvPr id="7" name="Straight Connector 6"/>
          <p:cNvCxnSpPr>
            <a:cxnSpLocks/>
          </p:cNvCxnSpPr>
          <p:nvPr userDrawn="1"/>
        </p:nvCxnSpPr>
        <p:spPr>
          <a:xfrm>
            <a:off x="779284" y="6"/>
            <a:ext cx="0" cy="5181594"/>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a:cxnSpLocks/>
          </p:cNvCxnSpPr>
          <p:nvPr userDrawn="1"/>
        </p:nvCxnSpPr>
        <p:spPr>
          <a:xfrm>
            <a:off x="779283" y="5943600"/>
            <a:ext cx="0" cy="53340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2" name="Picture 1">
            <a:extLst>
              <a:ext uri="{FF2B5EF4-FFF2-40B4-BE49-F238E27FC236}">
                <a16:creationId xmlns:a16="http://schemas.microsoft.com/office/drawing/2014/main" id="{2F1F6BF0-F215-0BB8-0DD1-9AE4EAB7CBB3}"/>
              </a:ext>
            </a:extLst>
          </p:cNvPr>
          <p:cNvPicPr>
            <a:picLocks noChangeAspect="1"/>
          </p:cNvPicPr>
          <p:nvPr userDrawn="1"/>
        </p:nvPicPr>
        <p:blipFill>
          <a:blip r:embed="rId12" cstate="print">
            <a:extLst>
              <a:ext uri="{28A0092B-C50C-407E-A947-70E740481C1C}">
                <a14:useLocalDpi xmlns:a14="http://schemas.microsoft.com/office/drawing/2010/main" val="0"/>
              </a:ext>
            </a:extLst>
          </a:blip>
          <a:stretch>
            <a:fillRect/>
          </a:stretch>
        </p:blipFill>
        <p:spPr>
          <a:xfrm>
            <a:off x="194035" y="5382386"/>
            <a:ext cx="1253765" cy="485014"/>
          </a:xfrm>
          <a:prstGeom prst="rect">
            <a:avLst/>
          </a:prstGeom>
        </p:spPr>
      </p:pic>
      <p:sp>
        <p:nvSpPr>
          <p:cNvPr id="3" name="Rectangle 2">
            <a:extLst>
              <a:ext uri="{FF2B5EF4-FFF2-40B4-BE49-F238E27FC236}">
                <a16:creationId xmlns:a16="http://schemas.microsoft.com/office/drawing/2014/main" id="{6D4B1C1C-078C-2929-E80C-E9FD3CD5E13C}"/>
              </a:ext>
            </a:extLst>
          </p:cNvPr>
          <p:cNvSpPr/>
          <p:nvPr userDrawn="1"/>
        </p:nvSpPr>
        <p:spPr>
          <a:xfrm>
            <a:off x="11582403" y="6477004"/>
            <a:ext cx="533399" cy="3810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chemeClr val="bg2"/>
              </a:solidFill>
            </a:endParaRPr>
          </a:p>
        </p:txBody>
      </p:sp>
      <p:sp>
        <p:nvSpPr>
          <p:cNvPr id="4" name="Rectangle 3">
            <a:extLst>
              <a:ext uri="{FF2B5EF4-FFF2-40B4-BE49-F238E27FC236}">
                <a16:creationId xmlns:a16="http://schemas.microsoft.com/office/drawing/2014/main" id="{FB1BDDC1-0755-B4BC-7747-8F4BB71F1537}"/>
              </a:ext>
            </a:extLst>
          </p:cNvPr>
          <p:cNvSpPr/>
          <p:nvPr userDrawn="1"/>
        </p:nvSpPr>
        <p:spPr>
          <a:xfrm>
            <a:off x="12067631" y="6477000"/>
            <a:ext cx="124369" cy="381000"/>
          </a:xfrm>
          <a:prstGeom prst="rect">
            <a:avLst/>
          </a:prstGeom>
          <a:solidFill>
            <a:schemeClr val="tx2"/>
          </a:solidFill>
          <a:ln w="952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cxnSp>
        <p:nvCxnSpPr>
          <p:cNvPr id="5" name="Straight Connector 4">
            <a:extLst>
              <a:ext uri="{FF2B5EF4-FFF2-40B4-BE49-F238E27FC236}">
                <a16:creationId xmlns:a16="http://schemas.microsoft.com/office/drawing/2014/main" id="{AA1D54FA-D0D6-2477-1453-CECA5918A466}"/>
              </a:ext>
            </a:extLst>
          </p:cNvPr>
          <p:cNvCxnSpPr>
            <a:cxnSpLocks/>
          </p:cNvCxnSpPr>
          <p:nvPr userDrawn="1"/>
        </p:nvCxnSpPr>
        <p:spPr>
          <a:xfrm>
            <a:off x="779283" y="6477005"/>
            <a:ext cx="11321278"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6" name="TextBox 5">
            <a:extLst>
              <a:ext uri="{FF2B5EF4-FFF2-40B4-BE49-F238E27FC236}">
                <a16:creationId xmlns:a16="http://schemas.microsoft.com/office/drawing/2014/main" id="{19A5F104-168E-9F30-6E64-8C058D081197}"/>
              </a:ext>
            </a:extLst>
          </p:cNvPr>
          <p:cNvSpPr txBox="1"/>
          <p:nvPr userDrawn="1"/>
        </p:nvSpPr>
        <p:spPr>
          <a:xfrm>
            <a:off x="685800" y="6553200"/>
            <a:ext cx="935921" cy="246221"/>
          </a:xfrm>
          <a:prstGeom prst="rect">
            <a:avLst/>
          </a:prstGeom>
          <a:noFill/>
        </p:spPr>
        <p:txBody>
          <a:bodyPr wrap="square" rtlCol="0">
            <a:spAutoFit/>
          </a:bodyPr>
          <a:lstStyle/>
          <a:p>
            <a:r>
              <a:rPr lang="en-US" sz="1000" b="1" dirty="0">
                <a:solidFill>
                  <a:srgbClr val="5B6770"/>
                </a:solidFill>
              </a:rPr>
              <a:t>PUBLIC</a:t>
            </a:r>
          </a:p>
        </p:txBody>
      </p:sp>
    </p:spTree>
    <p:extLst>
      <p:ext uri="{BB962C8B-B14F-4D97-AF65-F5344CB8AC3E}">
        <p14:creationId xmlns:p14="http://schemas.microsoft.com/office/powerpoint/2010/main" val="4111403576"/>
      </p:ext>
    </p:extLst>
  </p:cSld>
  <p:clrMap bg1="lt1" tx1="dk1" bg2="lt2" tx2="dk2" accent1="accent1" accent2="accent2" accent3="accent3" accent4="accent4" accent5="accent5" accent6="accent6" hlink="hlink" folHlink="folHlink"/>
  <p:sldLayoutIdLst>
    <p:sldLayoutId id="2147483740" r:id="rId1"/>
    <p:sldLayoutId id="2147483741" r:id="rId2"/>
    <p:sldLayoutId id="2147483752" r:id="rId3"/>
    <p:sldLayoutId id="2147483742" r:id="rId4"/>
    <p:sldLayoutId id="2147483743" r:id="rId5"/>
    <p:sldLayoutId id="2147483744" r:id="rId6"/>
    <p:sldLayoutId id="2147483745" r:id="rId7"/>
    <p:sldLayoutId id="2147483748" r:id="rId8"/>
    <p:sldLayoutId id="2147483750" r:id="rId9"/>
    <p:sldLayoutId id="2147483751" r:id="rId10"/>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71B380C9-83F4-13B7-773B-9880F0F13E5F}"/>
              </a:ext>
            </a:extLst>
          </p:cNvPr>
          <p:cNvSpPr txBox="1"/>
          <p:nvPr/>
        </p:nvSpPr>
        <p:spPr>
          <a:xfrm>
            <a:off x="5334000" y="2105561"/>
            <a:ext cx="5646034" cy="1846659"/>
          </a:xfrm>
          <a:prstGeom prst="rect">
            <a:avLst/>
          </a:prstGeom>
          <a:noFill/>
        </p:spPr>
        <p:txBody>
          <a:bodyPr wrap="square" rtlCol="0">
            <a:spAutoFit/>
          </a:bodyPr>
          <a:lstStyle/>
          <a:p>
            <a:r>
              <a:rPr lang="en-US" sz="2400" b="1" dirty="0"/>
              <a:t>Far West Texas IROLs</a:t>
            </a:r>
            <a:endParaRPr lang="en-US" dirty="0"/>
          </a:p>
          <a:p>
            <a:endParaRPr lang="en-US" dirty="0"/>
          </a:p>
          <a:p>
            <a:endParaRPr lang="en-US" dirty="0"/>
          </a:p>
          <a:p>
            <a:r>
              <a:rPr lang="en-US" i="1" dirty="0"/>
              <a:t>Freddy Garcia</a:t>
            </a:r>
          </a:p>
          <a:p>
            <a:endParaRPr lang="en-US" dirty="0"/>
          </a:p>
          <a:p>
            <a:r>
              <a:rPr lang="en-US" dirty="0"/>
              <a:t>September 11, 2025</a:t>
            </a:r>
          </a:p>
        </p:txBody>
      </p:sp>
    </p:spTree>
    <p:extLst>
      <p:ext uri="{BB962C8B-B14F-4D97-AF65-F5344CB8AC3E}">
        <p14:creationId xmlns:p14="http://schemas.microsoft.com/office/powerpoint/2010/main" val="185067676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771EF2BA-1C85-D4ED-FD17-AA9C9A81C52A}"/>
              </a:ext>
            </a:extLst>
          </p:cNvPr>
          <p:cNvSpPr>
            <a:spLocks noGrp="1"/>
          </p:cNvSpPr>
          <p:nvPr>
            <p:ph idx="1"/>
          </p:nvPr>
        </p:nvSpPr>
        <p:spPr>
          <a:xfrm>
            <a:off x="174319" y="863571"/>
            <a:ext cx="7213600" cy="5410200"/>
          </a:xfrm>
        </p:spPr>
        <p:txBody>
          <a:bodyPr/>
          <a:lstStyle/>
          <a:p>
            <a:pPr marL="285750" indent="-285750">
              <a:buFont typeface="Arial" panose="020B0604020202020204" pitchFamily="34" charset="0"/>
              <a:buChar char="•"/>
            </a:pPr>
            <a:r>
              <a:rPr lang="en-US" sz="1400" b="0" dirty="0">
                <a:solidFill>
                  <a:schemeClr val="tx2"/>
                </a:solidFill>
              </a:rPr>
              <a:t>Significant new transmission is planned for Far West Texas, but load growth is expected to occur faster than new transmission will be completed</a:t>
            </a:r>
          </a:p>
          <a:p>
            <a:pPr marL="285750" indent="-285750">
              <a:buFont typeface="Arial" panose="020B0604020202020204" pitchFamily="34" charset="0"/>
              <a:buChar char="•"/>
            </a:pPr>
            <a:endParaRPr lang="en-US" sz="500" b="0" dirty="0">
              <a:solidFill>
                <a:schemeClr val="tx2"/>
              </a:solidFill>
            </a:endParaRPr>
          </a:p>
          <a:p>
            <a:pPr marL="285750" indent="-285750">
              <a:buFont typeface="Arial" panose="020B0604020202020204" pitchFamily="34" charset="0"/>
              <a:buChar char="•"/>
            </a:pPr>
            <a:r>
              <a:rPr lang="en-US" sz="1400" b="0" dirty="0">
                <a:solidFill>
                  <a:schemeClr val="tx2"/>
                </a:solidFill>
              </a:rPr>
              <a:t>ERCOT has identified that under low wind and solar conditions, there may not be sufficient transmission to import power to serve the increasing load in the area</a:t>
            </a:r>
          </a:p>
          <a:p>
            <a:pPr marL="1028700" lvl="1" fontAlgn="base">
              <a:buFont typeface="Arial" panose="020B0604020202020204" pitchFamily="34" charset="0"/>
              <a:buChar char="−"/>
            </a:pPr>
            <a:r>
              <a:rPr lang="en-US" sz="1250" dirty="0"/>
              <a:t>The load in the area does not yet exceed this amount but will exceed it when it is all built out to the level that has already been approved to energize</a:t>
            </a:r>
          </a:p>
          <a:p>
            <a:pPr marL="1028700" lvl="1" fontAlgn="base">
              <a:buFont typeface="Arial" panose="020B0604020202020204" pitchFamily="34" charset="0"/>
              <a:buChar char="−"/>
            </a:pPr>
            <a:r>
              <a:rPr lang="en-US" sz="1250" dirty="0"/>
              <a:t>The resulting overloads would be cascading if these imports are not managed</a:t>
            </a:r>
          </a:p>
          <a:p>
            <a:pPr marL="1028700" lvl="1">
              <a:buFont typeface="Arial" panose="020B0604020202020204" pitchFamily="34" charset="0"/>
              <a:buChar char="•"/>
            </a:pPr>
            <a:endParaRPr lang="en-US" sz="500" b="0" dirty="0">
              <a:solidFill>
                <a:schemeClr val="tx2"/>
              </a:solidFill>
            </a:endParaRPr>
          </a:p>
          <a:p>
            <a:pPr marL="285750" indent="-285750" fontAlgn="base">
              <a:buFont typeface="Arial" panose="020B0604020202020204" pitchFamily="34" charset="0"/>
              <a:buChar char="•"/>
            </a:pPr>
            <a:r>
              <a:rPr lang="en-US" sz="1400" b="0" dirty="0">
                <a:solidFill>
                  <a:schemeClr val="tx2"/>
                </a:solidFill>
              </a:rPr>
              <a:t>While SCED will inherently monitor and control the overloads on individual transmission elements, ERCOT has created two new Generic Transmission Constraints(GTCs) to allow monitoring and control of the import level that would result in cascading</a:t>
            </a:r>
            <a:r>
              <a:rPr lang="en-US" sz="1400" b="0" dirty="0"/>
              <a:t>​</a:t>
            </a:r>
          </a:p>
          <a:p>
            <a:pPr marL="1028700" lvl="1" fontAlgn="base">
              <a:buFont typeface="Arial" panose="020B0604020202020204" pitchFamily="34" charset="0"/>
              <a:buChar char="−"/>
            </a:pPr>
            <a:r>
              <a:rPr lang="en-US" sz="1250" dirty="0"/>
              <a:t>Effective September 15, 2025​</a:t>
            </a:r>
          </a:p>
          <a:p>
            <a:pPr marL="1028700" lvl="1" fontAlgn="base">
              <a:buFont typeface="Arial" panose="020B0604020202020204" pitchFamily="34" charset="0"/>
              <a:buChar char="−"/>
            </a:pPr>
            <a:r>
              <a:rPr lang="en-US" sz="1250" dirty="0"/>
              <a:t>I_FW_N: North to Far West Texas Import​</a:t>
            </a:r>
          </a:p>
          <a:p>
            <a:pPr marL="1028700" lvl="1" fontAlgn="base">
              <a:buFont typeface="Arial" panose="020B0604020202020204" pitchFamily="34" charset="0"/>
              <a:buChar char="−"/>
            </a:pPr>
            <a:r>
              <a:rPr lang="en-US" sz="1250" dirty="0"/>
              <a:t>I_FW_S: South to Far West Texas Import​</a:t>
            </a:r>
          </a:p>
          <a:p>
            <a:pPr marL="1028700" lvl="1" fontAlgn="base">
              <a:buFont typeface="Arial" panose="020B0604020202020204" pitchFamily="34" charset="0"/>
              <a:buChar char="−"/>
            </a:pPr>
            <a:r>
              <a:rPr lang="en-US" sz="1250" dirty="0"/>
              <a:t>The limits will be calculated in real-time in order to be as accurate as possible​</a:t>
            </a:r>
          </a:p>
          <a:p>
            <a:pPr marL="285750" indent="-285750">
              <a:buFont typeface="Arial" panose="020B0604020202020204" pitchFamily="34" charset="0"/>
              <a:buChar char="•"/>
            </a:pPr>
            <a:endParaRPr lang="en-US" sz="500" b="0" dirty="0">
              <a:solidFill>
                <a:schemeClr val="tx2"/>
              </a:solidFill>
            </a:endParaRPr>
          </a:p>
          <a:p>
            <a:pPr marL="285750" indent="-285750">
              <a:buFont typeface="Arial" panose="020B0604020202020204" pitchFamily="34" charset="0"/>
              <a:buChar char="•"/>
            </a:pPr>
            <a:r>
              <a:rPr lang="en-US" sz="1400" b="0" dirty="0">
                <a:solidFill>
                  <a:schemeClr val="tx2"/>
                </a:solidFill>
              </a:rPr>
              <a:t>These interfaces will be treated as Interconnection Reliability Operating Limits (IROLs) and could require localized pre-contingency </a:t>
            </a:r>
            <a:r>
              <a:rPr lang="en-US" sz="1400" b="0" dirty="0" err="1">
                <a:solidFill>
                  <a:schemeClr val="tx2"/>
                </a:solidFill>
              </a:rPr>
              <a:t>loadshed</a:t>
            </a:r>
            <a:r>
              <a:rPr lang="en-US" sz="1400" b="0" dirty="0">
                <a:solidFill>
                  <a:schemeClr val="tx2"/>
                </a:solidFill>
              </a:rPr>
              <a:t> to avoid being exceeded</a:t>
            </a:r>
            <a:endParaRPr lang="en-US" sz="500" b="0" dirty="0">
              <a:solidFill>
                <a:schemeClr val="tx2"/>
              </a:solidFill>
            </a:endParaRPr>
          </a:p>
          <a:p>
            <a:pPr marL="285750" indent="-285750">
              <a:buFont typeface="Arial" panose="020B0604020202020204" pitchFamily="34" charset="0"/>
              <a:buChar char="•"/>
            </a:pPr>
            <a:r>
              <a:rPr lang="en-US" sz="1400" b="0" dirty="0">
                <a:solidFill>
                  <a:schemeClr val="tx2"/>
                </a:solidFill>
              </a:rPr>
              <a:t>ERCOT has worked with impacted TSPs to incorporate improved dynamic line ratings and is working on other mitigating plans</a:t>
            </a:r>
          </a:p>
        </p:txBody>
      </p:sp>
      <p:sp>
        <p:nvSpPr>
          <p:cNvPr id="3" name="Content Placeholder 2">
            <a:extLst>
              <a:ext uri="{FF2B5EF4-FFF2-40B4-BE49-F238E27FC236}">
                <a16:creationId xmlns:a16="http://schemas.microsoft.com/office/drawing/2014/main" id="{A8516090-410B-0A36-775F-DC7A8484A60E}"/>
              </a:ext>
            </a:extLst>
          </p:cNvPr>
          <p:cNvSpPr>
            <a:spLocks noGrp="1"/>
          </p:cNvSpPr>
          <p:nvPr>
            <p:ph idx="10"/>
          </p:nvPr>
        </p:nvSpPr>
        <p:spPr/>
        <p:txBody>
          <a:bodyPr/>
          <a:lstStyle/>
          <a:p>
            <a:endParaRPr lang="en-US" dirty="0"/>
          </a:p>
          <a:p>
            <a:endParaRPr lang="en-US" dirty="0"/>
          </a:p>
          <a:p>
            <a:endParaRPr lang="en-US" dirty="0"/>
          </a:p>
          <a:p>
            <a:endParaRPr lang="en-US" dirty="0"/>
          </a:p>
          <a:p>
            <a:endParaRPr lang="en-US" dirty="0"/>
          </a:p>
          <a:p>
            <a:endParaRPr lang="en-US" dirty="0"/>
          </a:p>
        </p:txBody>
      </p:sp>
      <p:sp>
        <p:nvSpPr>
          <p:cNvPr id="4" name="Title 3">
            <a:extLst>
              <a:ext uri="{FF2B5EF4-FFF2-40B4-BE49-F238E27FC236}">
                <a16:creationId xmlns:a16="http://schemas.microsoft.com/office/drawing/2014/main" id="{0D151017-34ED-768C-6465-8AFA2F69E0B8}"/>
              </a:ext>
            </a:extLst>
          </p:cNvPr>
          <p:cNvSpPr>
            <a:spLocks noGrp="1"/>
          </p:cNvSpPr>
          <p:nvPr>
            <p:ph type="title"/>
          </p:nvPr>
        </p:nvSpPr>
        <p:spPr/>
        <p:txBody>
          <a:bodyPr/>
          <a:lstStyle/>
          <a:p>
            <a:r>
              <a:rPr lang="en-US" dirty="0"/>
              <a:t>Far West Texas IROLs</a:t>
            </a:r>
          </a:p>
        </p:txBody>
      </p:sp>
      <p:sp>
        <p:nvSpPr>
          <p:cNvPr id="5" name="Slide Number Placeholder 4">
            <a:extLst>
              <a:ext uri="{FF2B5EF4-FFF2-40B4-BE49-F238E27FC236}">
                <a16:creationId xmlns:a16="http://schemas.microsoft.com/office/drawing/2014/main" id="{B5024440-E9EA-CF79-4C6D-84A5BC277535}"/>
              </a:ext>
            </a:extLst>
          </p:cNvPr>
          <p:cNvSpPr>
            <a:spLocks noGrp="1"/>
          </p:cNvSpPr>
          <p:nvPr>
            <p:ph type="sldNum" sz="quarter" idx="4"/>
          </p:nvPr>
        </p:nvSpPr>
        <p:spPr/>
        <p:txBody>
          <a:bodyPr/>
          <a:lstStyle/>
          <a:p>
            <a:fld id="{1D93BD3E-1E9A-4970-A6F7-E7AC52762E0C}" type="slidenum">
              <a:rPr lang="en-US" smtClean="0"/>
              <a:pPr/>
              <a:t>2</a:t>
            </a:fld>
            <a:endParaRPr lang="en-US" dirty="0"/>
          </a:p>
        </p:txBody>
      </p:sp>
      <p:pic>
        <p:nvPicPr>
          <p:cNvPr id="6" name="Picture 4" descr="Map&#10;&#10;Description automatically generated">
            <a:extLst>
              <a:ext uri="{FF2B5EF4-FFF2-40B4-BE49-F238E27FC236}">
                <a16:creationId xmlns:a16="http://schemas.microsoft.com/office/drawing/2014/main" id="{B8A0EB79-C04B-18A6-CB7B-F2A17931429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453691" y="1230664"/>
            <a:ext cx="4634777" cy="4351841"/>
          </a:xfrm>
          <a:prstGeom prst="rect">
            <a:avLst/>
          </a:prstGeom>
          <a:ln>
            <a:noFill/>
          </a:ln>
          <a:effectLst>
            <a:outerShdw blurRad="292100" dist="139700" dir="2700000" algn="tl" rotWithShape="0">
              <a:srgbClr val="333333">
                <a:alpha val="65000"/>
              </a:srgbClr>
            </a:outerShdw>
          </a:effectLst>
        </p:spPr>
      </p:pic>
      <p:sp>
        <p:nvSpPr>
          <p:cNvPr id="8" name="Freeform: Shape 7">
            <a:extLst>
              <a:ext uri="{FF2B5EF4-FFF2-40B4-BE49-F238E27FC236}">
                <a16:creationId xmlns:a16="http://schemas.microsoft.com/office/drawing/2014/main" id="{F5F259FB-BA4C-49F2-9400-DA04394897D1}"/>
              </a:ext>
            </a:extLst>
          </p:cNvPr>
          <p:cNvSpPr/>
          <p:nvPr/>
        </p:nvSpPr>
        <p:spPr>
          <a:xfrm>
            <a:off x="7959511" y="2825539"/>
            <a:ext cx="967807" cy="775724"/>
          </a:xfrm>
          <a:custGeom>
            <a:avLst/>
            <a:gdLst>
              <a:gd name="connsiteX0" fmla="*/ 967807 w 967807"/>
              <a:gd name="connsiteY0" fmla="*/ 8668 h 775724"/>
              <a:gd name="connsiteX1" fmla="*/ 829130 w 967807"/>
              <a:gd name="connsiteY1" fmla="*/ 4334 h 775724"/>
              <a:gd name="connsiteX2" fmla="*/ 803128 w 967807"/>
              <a:gd name="connsiteY2" fmla="*/ 0 h 775724"/>
              <a:gd name="connsiteX3" fmla="*/ 699120 w 967807"/>
              <a:gd name="connsiteY3" fmla="*/ 4334 h 775724"/>
              <a:gd name="connsiteX4" fmla="*/ 686119 w 967807"/>
              <a:gd name="connsiteY4" fmla="*/ 30336 h 775724"/>
              <a:gd name="connsiteX5" fmla="*/ 681786 w 967807"/>
              <a:gd name="connsiteY5" fmla="*/ 52004 h 775724"/>
              <a:gd name="connsiteX6" fmla="*/ 690453 w 967807"/>
              <a:gd name="connsiteY6" fmla="*/ 117009 h 775724"/>
              <a:gd name="connsiteX7" fmla="*/ 686119 w 967807"/>
              <a:gd name="connsiteY7" fmla="*/ 234017 h 775724"/>
              <a:gd name="connsiteX8" fmla="*/ 668785 w 967807"/>
              <a:gd name="connsiteY8" fmla="*/ 229684 h 775724"/>
              <a:gd name="connsiteX9" fmla="*/ 564777 w 967807"/>
              <a:gd name="connsiteY9" fmla="*/ 238351 h 775724"/>
              <a:gd name="connsiteX10" fmla="*/ 400098 w 967807"/>
              <a:gd name="connsiteY10" fmla="*/ 234017 h 775724"/>
              <a:gd name="connsiteX11" fmla="*/ 348095 w 967807"/>
              <a:gd name="connsiteY11" fmla="*/ 229684 h 775724"/>
              <a:gd name="connsiteX12" fmla="*/ 118411 w 967807"/>
              <a:gd name="connsiteY12" fmla="*/ 221016 h 775724"/>
              <a:gd name="connsiteX13" fmla="*/ 57740 w 967807"/>
              <a:gd name="connsiteY13" fmla="*/ 225350 h 775724"/>
              <a:gd name="connsiteX14" fmla="*/ 44739 w 967807"/>
              <a:gd name="connsiteY14" fmla="*/ 234017 h 775724"/>
              <a:gd name="connsiteX15" fmla="*/ 40406 w 967807"/>
              <a:gd name="connsiteY15" fmla="*/ 290355 h 775724"/>
              <a:gd name="connsiteX16" fmla="*/ 31738 w 967807"/>
              <a:gd name="connsiteY16" fmla="*/ 303356 h 775724"/>
              <a:gd name="connsiteX17" fmla="*/ 27405 w 967807"/>
              <a:gd name="connsiteY17" fmla="*/ 316357 h 775724"/>
              <a:gd name="connsiteX18" fmla="*/ 18737 w 967807"/>
              <a:gd name="connsiteY18" fmla="*/ 368361 h 775724"/>
              <a:gd name="connsiteX19" fmla="*/ 10070 w 967807"/>
              <a:gd name="connsiteY19" fmla="*/ 385695 h 775724"/>
              <a:gd name="connsiteX20" fmla="*/ 1403 w 967807"/>
              <a:gd name="connsiteY20" fmla="*/ 420364 h 775724"/>
              <a:gd name="connsiteX21" fmla="*/ 5736 w 967807"/>
              <a:gd name="connsiteY21" fmla="*/ 450700 h 775724"/>
              <a:gd name="connsiteX22" fmla="*/ 23071 w 967807"/>
              <a:gd name="connsiteY22" fmla="*/ 481035 h 775724"/>
              <a:gd name="connsiteX23" fmla="*/ 18737 w 967807"/>
              <a:gd name="connsiteY23" fmla="*/ 537373 h 775724"/>
              <a:gd name="connsiteX24" fmla="*/ 14404 w 967807"/>
              <a:gd name="connsiteY24" fmla="*/ 615379 h 775724"/>
              <a:gd name="connsiteX25" fmla="*/ 10070 w 967807"/>
              <a:gd name="connsiteY25" fmla="*/ 641380 h 775724"/>
              <a:gd name="connsiteX26" fmla="*/ 1403 w 967807"/>
              <a:gd name="connsiteY26" fmla="*/ 667382 h 775724"/>
              <a:gd name="connsiteX27" fmla="*/ 10070 w 967807"/>
              <a:gd name="connsiteY27" fmla="*/ 775724 h 7757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967807" h="775724">
                <a:moveTo>
                  <a:pt x="967807" y="8668"/>
                </a:moveTo>
                <a:cubicBezTo>
                  <a:pt x="921581" y="7223"/>
                  <a:pt x="875314" y="6765"/>
                  <a:pt x="829130" y="4334"/>
                </a:cubicBezTo>
                <a:cubicBezTo>
                  <a:pt x="820355" y="3872"/>
                  <a:pt x="811915" y="0"/>
                  <a:pt x="803128" y="0"/>
                </a:cubicBezTo>
                <a:cubicBezTo>
                  <a:pt x="768429" y="0"/>
                  <a:pt x="733789" y="2889"/>
                  <a:pt x="699120" y="4334"/>
                </a:cubicBezTo>
                <a:cubicBezTo>
                  <a:pt x="694786" y="13001"/>
                  <a:pt x="689431" y="21229"/>
                  <a:pt x="686119" y="30336"/>
                </a:cubicBezTo>
                <a:cubicBezTo>
                  <a:pt x="683602" y="37258"/>
                  <a:pt x="681786" y="44638"/>
                  <a:pt x="681786" y="52004"/>
                </a:cubicBezTo>
                <a:cubicBezTo>
                  <a:pt x="681786" y="86118"/>
                  <a:pt x="684068" y="91470"/>
                  <a:pt x="690453" y="117009"/>
                </a:cubicBezTo>
                <a:cubicBezTo>
                  <a:pt x="689008" y="156012"/>
                  <a:pt x="693490" y="195690"/>
                  <a:pt x="686119" y="234017"/>
                </a:cubicBezTo>
                <a:cubicBezTo>
                  <a:pt x="684994" y="239866"/>
                  <a:pt x="674737" y="229471"/>
                  <a:pt x="668785" y="229684"/>
                </a:cubicBezTo>
                <a:cubicBezTo>
                  <a:pt x="634018" y="230926"/>
                  <a:pt x="564777" y="238351"/>
                  <a:pt x="564777" y="238351"/>
                </a:cubicBezTo>
                <a:lnTo>
                  <a:pt x="400098" y="234017"/>
                </a:lnTo>
                <a:cubicBezTo>
                  <a:pt x="382717" y="233322"/>
                  <a:pt x="365459" y="230705"/>
                  <a:pt x="348095" y="229684"/>
                </a:cubicBezTo>
                <a:cubicBezTo>
                  <a:pt x="278485" y="225589"/>
                  <a:pt x="185277" y="223173"/>
                  <a:pt x="118411" y="221016"/>
                </a:cubicBezTo>
                <a:cubicBezTo>
                  <a:pt x="98187" y="222461"/>
                  <a:pt x="77707" y="221826"/>
                  <a:pt x="57740" y="225350"/>
                </a:cubicBezTo>
                <a:cubicBezTo>
                  <a:pt x="52611" y="226255"/>
                  <a:pt x="46081" y="228984"/>
                  <a:pt x="44739" y="234017"/>
                </a:cubicBezTo>
                <a:cubicBezTo>
                  <a:pt x="39886" y="252216"/>
                  <a:pt x="43877" y="271843"/>
                  <a:pt x="40406" y="290355"/>
                </a:cubicBezTo>
                <a:cubicBezTo>
                  <a:pt x="39446" y="295474"/>
                  <a:pt x="34627" y="299022"/>
                  <a:pt x="31738" y="303356"/>
                </a:cubicBezTo>
                <a:cubicBezTo>
                  <a:pt x="30294" y="307690"/>
                  <a:pt x="28301" y="311878"/>
                  <a:pt x="27405" y="316357"/>
                </a:cubicBezTo>
                <a:cubicBezTo>
                  <a:pt x="23958" y="333590"/>
                  <a:pt x="22999" y="351312"/>
                  <a:pt x="18737" y="368361"/>
                </a:cubicBezTo>
                <a:cubicBezTo>
                  <a:pt x="17170" y="374628"/>
                  <a:pt x="12615" y="379757"/>
                  <a:pt x="10070" y="385695"/>
                </a:cubicBezTo>
                <a:cubicBezTo>
                  <a:pt x="5072" y="397358"/>
                  <a:pt x="3947" y="407641"/>
                  <a:pt x="1403" y="420364"/>
                </a:cubicBezTo>
                <a:cubicBezTo>
                  <a:pt x="2847" y="430476"/>
                  <a:pt x="3048" y="440845"/>
                  <a:pt x="5736" y="450700"/>
                </a:cubicBezTo>
                <a:cubicBezTo>
                  <a:pt x="8273" y="460000"/>
                  <a:pt x="17642" y="472891"/>
                  <a:pt x="23071" y="481035"/>
                </a:cubicBezTo>
                <a:cubicBezTo>
                  <a:pt x="32177" y="517458"/>
                  <a:pt x="25249" y="478764"/>
                  <a:pt x="18737" y="537373"/>
                </a:cubicBezTo>
                <a:cubicBezTo>
                  <a:pt x="15861" y="563256"/>
                  <a:pt x="16567" y="589427"/>
                  <a:pt x="14404" y="615379"/>
                </a:cubicBezTo>
                <a:cubicBezTo>
                  <a:pt x="13674" y="624135"/>
                  <a:pt x="12201" y="632856"/>
                  <a:pt x="10070" y="641380"/>
                </a:cubicBezTo>
                <a:cubicBezTo>
                  <a:pt x="7854" y="650243"/>
                  <a:pt x="1403" y="667382"/>
                  <a:pt x="1403" y="667382"/>
                </a:cubicBezTo>
                <a:cubicBezTo>
                  <a:pt x="5876" y="770283"/>
                  <a:pt x="-9137" y="737311"/>
                  <a:pt x="10070" y="775724"/>
                </a:cubicBezTo>
              </a:path>
            </a:pathLst>
          </a:cu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Shape 9">
            <a:extLst>
              <a:ext uri="{FF2B5EF4-FFF2-40B4-BE49-F238E27FC236}">
                <a16:creationId xmlns:a16="http://schemas.microsoft.com/office/drawing/2014/main" id="{D4E89033-0B26-4EE6-5C6E-19DD1E1A0712}"/>
              </a:ext>
            </a:extLst>
          </p:cNvPr>
          <p:cNvSpPr/>
          <p:nvPr/>
        </p:nvSpPr>
        <p:spPr>
          <a:xfrm>
            <a:off x="8011301" y="2731110"/>
            <a:ext cx="1312395" cy="1675122"/>
          </a:xfrm>
          <a:custGeom>
            <a:avLst/>
            <a:gdLst>
              <a:gd name="connsiteX0" fmla="*/ 1111753 w 1312395"/>
              <a:gd name="connsiteY0" fmla="*/ 1346201 h 1675122"/>
              <a:gd name="connsiteX1" fmla="*/ 1026234 w 1312395"/>
              <a:gd name="connsiteY1" fmla="*/ 1342912 h 1675122"/>
              <a:gd name="connsiteX2" fmla="*/ 894665 w 1312395"/>
              <a:gd name="connsiteY2" fmla="*/ 1352779 h 1675122"/>
              <a:gd name="connsiteX3" fmla="*/ 884798 w 1312395"/>
              <a:gd name="connsiteY3" fmla="*/ 1362647 h 1675122"/>
              <a:gd name="connsiteX4" fmla="*/ 874930 w 1312395"/>
              <a:gd name="connsiteY4" fmla="*/ 1369226 h 1675122"/>
              <a:gd name="connsiteX5" fmla="*/ 868352 w 1312395"/>
              <a:gd name="connsiteY5" fmla="*/ 1379093 h 1675122"/>
              <a:gd name="connsiteX6" fmla="*/ 861773 w 1312395"/>
              <a:gd name="connsiteY6" fmla="*/ 1385672 h 1675122"/>
              <a:gd name="connsiteX7" fmla="*/ 851906 w 1312395"/>
              <a:gd name="connsiteY7" fmla="*/ 1408696 h 1675122"/>
              <a:gd name="connsiteX8" fmla="*/ 845327 w 1312395"/>
              <a:gd name="connsiteY8" fmla="*/ 1415274 h 1675122"/>
              <a:gd name="connsiteX9" fmla="*/ 838749 w 1312395"/>
              <a:gd name="connsiteY9" fmla="*/ 1425142 h 1675122"/>
              <a:gd name="connsiteX10" fmla="*/ 832170 w 1312395"/>
              <a:gd name="connsiteY10" fmla="*/ 1438299 h 1675122"/>
              <a:gd name="connsiteX11" fmla="*/ 828881 w 1312395"/>
              <a:gd name="connsiteY11" fmla="*/ 1448167 h 1675122"/>
              <a:gd name="connsiteX12" fmla="*/ 822303 w 1312395"/>
              <a:gd name="connsiteY12" fmla="*/ 1458034 h 1675122"/>
              <a:gd name="connsiteX13" fmla="*/ 815724 w 1312395"/>
              <a:gd name="connsiteY13" fmla="*/ 1477769 h 1675122"/>
              <a:gd name="connsiteX14" fmla="*/ 805857 w 1312395"/>
              <a:gd name="connsiteY14" fmla="*/ 1507372 h 1675122"/>
              <a:gd name="connsiteX15" fmla="*/ 802567 w 1312395"/>
              <a:gd name="connsiteY15" fmla="*/ 1517240 h 1675122"/>
              <a:gd name="connsiteX16" fmla="*/ 799278 w 1312395"/>
              <a:gd name="connsiteY16" fmla="*/ 1527108 h 1675122"/>
              <a:gd name="connsiteX17" fmla="*/ 789411 w 1312395"/>
              <a:gd name="connsiteY17" fmla="*/ 1540264 h 1675122"/>
              <a:gd name="connsiteX18" fmla="*/ 779543 w 1312395"/>
              <a:gd name="connsiteY18" fmla="*/ 1563289 h 1675122"/>
              <a:gd name="connsiteX19" fmla="*/ 776254 w 1312395"/>
              <a:gd name="connsiteY19" fmla="*/ 1573156 h 1675122"/>
              <a:gd name="connsiteX20" fmla="*/ 769675 w 1312395"/>
              <a:gd name="connsiteY20" fmla="*/ 1589603 h 1675122"/>
              <a:gd name="connsiteX21" fmla="*/ 763097 w 1312395"/>
              <a:gd name="connsiteY21" fmla="*/ 1602759 h 1675122"/>
              <a:gd name="connsiteX22" fmla="*/ 753229 w 1312395"/>
              <a:gd name="connsiteY22" fmla="*/ 1609338 h 1675122"/>
              <a:gd name="connsiteX23" fmla="*/ 743362 w 1312395"/>
              <a:gd name="connsiteY23" fmla="*/ 1622495 h 1675122"/>
              <a:gd name="connsiteX24" fmla="*/ 730205 w 1312395"/>
              <a:gd name="connsiteY24" fmla="*/ 1629073 h 1675122"/>
              <a:gd name="connsiteX25" fmla="*/ 723626 w 1312395"/>
              <a:gd name="connsiteY25" fmla="*/ 1635651 h 1675122"/>
              <a:gd name="connsiteX26" fmla="*/ 720337 w 1312395"/>
              <a:gd name="connsiteY26" fmla="*/ 1645519 h 1675122"/>
              <a:gd name="connsiteX27" fmla="*/ 710470 w 1312395"/>
              <a:gd name="connsiteY27" fmla="*/ 1652097 h 1675122"/>
              <a:gd name="connsiteX28" fmla="*/ 703891 w 1312395"/>
              <a:gd name="connsiteY28" fmla="*/ 1658676 h 1675122"/>
              <a:gd name="connsiteX29" fmla="*/ 674288 w 1312395"/>
              <a:gd name="connsiteY29" fmla="*/ 1665254 h 1675122"/>
              <a:gd name="connsiteX30" fmla="*/ 654553 w 1312395"/>
              <a:gd name="connsiteY30" fmla="*/ 1671833 h 1675122"/>
              <a:gd name="connsiteX31" fmla="*/ 644685 w 1312395"/>
              <a:gd name="connsiteY31" fmla="*/ 1675122 h 1675122"/>
              <a:gd name="connsiteX32" fmla="*/ 598636 w 1312395"/>
              <a:gd name="connsiteY32" fmla="*/ 1671833 h 1675122"/>
              <a:gd name="connsiteX33" fmla="*/ 588769 w 1312395"/>
              <a:gd name="connsiteY33" fmla="*/ 1668544 h 1675122"/>
              <a:gd name="connsiteX34" fmla="*/ 575612 w 1312395"/>
              <a:gd name="connsiteY34" fmla="*/ 1665254 h 1675122"/>
              <a:gd name="connsiteX35" fmla="*/ 565744 w 1312395"/>
              <a:gd name="connsiteY35" fmla="*/ 1655387 h 1675122"/>
              <a:gd name="connsiteX36" fmla="*/ 542720 w 1312395"/>
              <a:gd name="connsiteY36" fmla="*/ 1642230 h 1675122"/>
              <a:gd name="connsiteX37" fmla="*/ 536141 w 1312395"/>
              <a:gd name="connsiteY37" fmla="*/ 1635651 h 1675122"/>
              <a:gd name="connsiteX38" fmla="*/ 509828 w 1312395"/>
              <a:gd name="connsiteY38" fmla="*/ 1622495 h 1675122"/>
              <a:gd name="connsiteX39" fmla="*/ 490093 w 1312395"/>
              <a:gd name="connsiteY39" fmla="*/ 1606049 h 1675122"/>
              <a:gd name="connsiteX40" fmla="*/ 457200 w 1312395"/>
              <a:gd name="connsiteY40" fmla="*/ 1579735 h 1675122"/>
              <a:gd name="connsiteX41" fmla="*/ 430887 w 1312395"/>
              <a:gd name="connsiteY41" fmla="*/ 1566578 h 1675122"/>
              <a:gd name="connsiteX42" fmla="*/ 421019 w 1312395"/>
              <a:gd name="connsiteY42" fmla="*/ 1563289 h 1675122"/>
              <a:gd name="connsiteX43" fmla="*/ 397995 w 1312395"/>
              <a:gd name="connsiteY43" fmla="*/ 1553421 h 1675122"/>
              <a:gd name="connsiteX44" fmla="*/ 384838 w 1312395"/>
              <a:gd name="connsiteY44" fmla="*/ 1543554 h 1675122"/>
              <a:gd name="connsiteX45" fmla="*/ 374970 w 1312395"/>
              <a:gd name="connsiteY45" fmla="*/ 1540264 h 1675122"/>
              <a:gd name="connsiteX46" fmla="*/ 355235 w 1312395"/>
              <a:gd name="connsiteY46" fmla="*/ 1527108 h 1675122"/>
              <a:gd name="connsiteX47" fmla="*/ 345367 w 1312395"/>
              <a:gd name="connsiteY47" fmla="*/ 1520529 h 1675122"/>
              <a:gd name="connsiteX48" fmla="*/ 332211 w 1312395"/>
              <a:gd name="connsiteY48" fmla="*/ 1510662 h 1675122"/>
              <a:gd name="connsiteX49" fmla="*/ 309186 w 1312395"/>
              <a:gd name="connsiteY49" fmla="*/ 1500794 h 1675122"/>
              <a:gd name="connsiteX50" fmla="*/ 299318 w 1312395"/>
              <a:gd name="connsiteY50" fmla="*/ 1494215 h 1675122"/>
              <a:gd name="connsiteX51" fmla="*/ 279583 w 1312395"/>
              <a:gd name="connsiteY51" fmla="*/ 1487637 h 1675122"/>
              <a:gd name="connsiteX52" fmla="*/ 256559 w 1312395"/>
              <a:gd name="connsiteY52" fmla="*/ 1467902 h 1675122"/>
              <a:gd name="connsiteX53" fmla="*/ 249980 w 1312395"/>
              <a:gd name="connsiteY53" fmla="*/ 1458034 h 1675122"/>
              <a:gd name="connsiteX54" fmla="*/ 220377 w 1312395"/>
              <a:gd name="connsiteY54" fmla="*/ 1431720 h 1675122"/>
              <a:gd name="connsiteX55" fmla="*/ 210510 w 1312395"/>
              <a:gd name="connsiteY55" fmla="*/ 1415274 h 1675122"/>
              <a:gd name="connsiteX56" fmla="*/ 197353 w 1312395"/>
              <a:gd name="connsiteY56" fmla="*/ 1392250 h 1675122"/>
              <a:gd name="connsiteX57" fmla="*/ 187485 w 1312395"/>
              <a:gd name="connsiteY57" fmla="*/ 1372515 h 1675122"/>
              <a:gd name="connsiteX58" fmla="*/ 177618 w 1312395"/>
              <a:gd name="connsiteY58" fmla="*/ 1352779 h 1675122"/>
              <a:gd name="connsiteX59" fmla="*/ 167750 w 1312395"/>
              <a:gd name="connsiteY59" fmla="*/ 1349490 h 1675122"/>
              <a:gd name="connsiteX60" fmla="*/ 157882 w 1312395"/>
              <a:gd name="connsiteY60" fmla="*/ 1336333 h 1675122"/>
              <a:gd name="connsiteX61" fmla="*/ 154593 w 1312395"/>
              <a:gd name="connsiteY61" fmla="*/ 1326466 h 1675122"/>
              <a:gd name="connsiteX62" fmla="*/ 148015 w 1312395"/>
              <a:gd name="connsiteY62" fmla="*/ 1310020 h 1675122"/>
              <a:gd name="connsiteX63" fmla="*/ 141436 w 1312395"/>
              <a:gd name="connsiteY63" fmla="*/ 1283706 h 1675122"/>
              <a:gd name="connsiteX64" fmla="*/ 134858 w 1312395"/>
              <a:gd name="connsiteY64" fmla="*/ 1263971 h 1675122"/>
              <a:gd name="connsiteX65" fmla="*/ 128280 w 1312395"/>
              <a:gd name="connsiteY65" fmla="*/ 1231079 h 1675122"/>
              <a:gd name="connsiteX66" fmla="*/ 124990 w 1312395"/>
              <a:gd name="connsiteY66" fmla="*/ 1221211 h 1675122"/>
              <a:gd name="connsiteX67" fmla="*/ 118412 w 1312395"/>
              <a:gd name="connsiteY67" fmla="*/ 1211344 h 1675122"/>
              <a:gd name="connsiteX68" fmla="*/ 108544 w 1312395"/>
              <a:gd name="connsiteY68" fmla="*/ 1188319 h 1675122"/>
              <a:gd name="connsiteX69" fmla="*/ 101966 w 1312395"/>
              <a:gd name="connsiteY69" fmla="*/ 1178451 h 1675122"/>
              <a:gd name="connsiteX70" fmla="*/ 98677 w 1312395"/>
              <a:gd name="connsiteY70" fmla="*/ 1168584 h 1675122"/>
              <a:gd name="connsiteX71" fmla="*/ 92098 w 1312395"/>
              <a:gd name="connsiteY71" fmla="*/ 1158716 h 1675122"/>
              <a:gd name="connsiteX72" fmla="*/ 85520 w 1312395"/>
              <a:gd name="connsiteY72" fmla="*/ 1145559 h 1675122"/>
              <a:gd name="connsiteX73" fmla="*/ 75652 w 1312395"/>
              <a:gd name="connsiteY73" fmla="*/ 1132403 h 1675122"/>
              <a:gd name="connsiteX74" fmla="*/ 65785 w 1312395"/>
              <a:gd name="connsiteY74" fmla="*/ 1106089 h 1675122"/>
              <a:gd name="connsiteX75" fmla="*/ 59206 w 1312395"/>
              <a:gd name="connsiteY75" fmla="*/ 1096221 h 1675122"/>
              <a:gd name="connsiteX76" fmla="*/ 49339 w 1312395"/>
              <a:gd name="connsiteY76" fmla="*/ 1069908 h 1675122"/>
              <a:gd name="connsiteX77" fmla="*/ 42760 w 1312395"/>
              <a:gd name="connsiteY77" fmla="*/ 1063329 h 1675122"/>
              <a:gd name="connsiteX78" fmla="*/ 32893 w 1312395"/>
              <a:gd name="connsiteY78" fmla="*/ 1037015 h 1675122"/>
              <a:gd name="connsiteX79" fmla="*/ 26314 w 1312395"/>
              <a:gd name="connsiteY79" fmla="*/ 1013991 h 1675122"/>
              <a:gd name="connsiteX80" fmla="*/ 19736 w 1312395"/>
              <a:gd name="connsiteY80" fmla="*/ 1000834 h 1675122"/>
              <a:gd name="connsiteX81" fmla="*/ 13157 w 1312395"/>
              <a:gd name="connsiteY81" fmla="*/ 974520 h 1675122"/>
              <a:gd name="connsiteX82" fmla="*/ 9868 w 1312395"/>
              <a:gd name="connsiteY82" fmla="*/ 961364 h 1675122"/>
              <a:gd name="connsiteX83" fmla="*/ 6579 w 1312395"/>
              <a:gd name="connsiteY83" fmla="*/ 918604 h 1675122"/>
              <a:gd name="connsiteX84" fmla="*/ 0 w 1312395"/>
              <a:gd name="connsiteY84" fmla="*/ 865977 h 1675122"/>
              <a:gd name="connsiteX85" fmla="*/ 3290 w 1312395"/>
              <a:gd name="connsiteY85" fmla="*/ 573237 h 1675122"/>
              <a:gd name="connsiteX86" fmla="*/ 6579 w 1312395"/>
              <a:gd name="connsiteY86" fmla="*/ 560080 h 1675122"/>
              <a:gd name="connsiteX87" fmla="*/ 9868 w 1312395"/>
              <a:gd name="connsiteY87" fmla="*/ 543634 h 1675122"/>
              <a:gd name="connsiteX88" fmla="*/ 16447 w 1312395"/>
              <a:gd name="connsiteY88" fmla="*/ 415355 h 1675122"/>
              <a:gd name="connsiteX89" fmla="*/ 29603 w 1312395"/>
              <a:gd name="connsiteY89" fmla="*/ 418644 h 1675122"/>
              <a:gd name="connsiteX90" fmla="*/ 151304 w 1312395"/>
              <a:gd name="connsiteY90" fmla="*/ 415355 h 1675122"/>
              <a:gd name="connsiteX91" fmla="*/ 207221 w 1312395"/>
              <a:gd name="connsiteY91" fmla="*/ 408777 h 1675122"/>
              <a:gd name="connsiteX92" fmla="*/ 243402 w 1312395"/>
              <a:gd name="connsiteY92" fmla="*/ 402198 h 1675122"/>
              <a:gd name="connsiteX93" fmla="*/ 276294 w 1312395"/>
              <a:gd name="connsiteY93" fmla="*/ 405487 h 1675122"/>
              <a:gd name="connsiteX94" fmla="*/ 305897 w 1312395"/>
              <a:gd name="connsiteY94" fmla="*/ 408777 h 1675122"/>
              <a:gd name="connsiteX95" fmla="*/ 499960 w 1312395"/>
              <a:gd name="connsiteY95" fmla="*/ 415355 h 1675122"/>
              <a:gd name="connsiteX96" fmla="*/ 661131 w 1312395"/>
              <a:gd name="connsiteY96" fmla="*/ 412066 h 1675122"/>
              <a:gd name="connsiteX97" fmla="*/ 677577 w 1312395"/>
              <a:gd name="connsiteY97" fmla="*/ 408777 h 1675122"/>
              <a:gd name="connsiteX98" fmla="*/ 697313 w 1312395"/>
              <a:gd name="connsiteY98" fmla="*/ 402198 h 1675122"/>
              <a:gd name="connsiteX99" fmla="*/ 700602 w 1312395"/>
              <a:gd name="connsiteY99" fmla="*/ 191689 h 1675122"/>
              <a:gd name="connsiteX100" fmla="*/ 703891 w 1312395"/>
              <a:gd name="connsiteY100" fmla="*/ 165375 h 1675122"/>
              <a:gd name="connsiteX101" fmla="*/ 726916 w 1312395"/>
              <a:gd name="connsiteY101" fmla="*/ 162086 h 1675122"/>
              <a:gd name="connsiteX102" fmla="*/ 947293 w 1312395"/>
              <a:gd name="connsiteY102" fmla="*/ 165375 h 1675122"/>
              <a:gd name="connsiteX103" fmla="*/ 960449 w 1312395"/>
              <a:gd name="connsiteY103" fmla="*/ 148929 h 1675122"/>
              <a:gd name="connsiteX104" fmla="*/ 957160 w 1312395"/>
              <a:gd name="connsiteY104" fmla="*/ 50253 h 1675122"/>
              <a:gd name="connsiteX105" fmla="*/ 953871 w 1312395"/>
              <a:gd name="connsiteY105" fmla="*/ 40385 h 1675122"/>
              <a:gd name="connsiteX106" fmla="*/ 947293 w 1312395"/>
              <a:gd name="connsiteY106" fmla="*/ 14072 h 1675122"/>
              <a:gd name="connsiteX107" fmla="*/ 950582 w 1312395"/>
              <a:gd name="connsiteY107" fmla="*/ 915 h 1675122"/>
              <a:gd name="connsiteX108" fmla="*/ 1180826 w 1312395"/>
              <a:gd name="connsiteY108" fmla="*/ 7493 h 1675122"/>
              <a:gd name="connsiteX109" fmla="*/ 1177537 w 1312395"/>
              <a:gd name="connsiteY109" fmla="*/ 79856 h 1675122"/>
              <a:gd name="connsiteX110" fmla="*/ 1174248 w 1312395"/>
              <a:gd name="connsiteY110" fmla="*/ 178532 h 1675122"/>
              <a:gd name="connsiteX111" fmla="*/ 1167670 w 1312395"/>
              <a:gd name="connsiteY111" fmla="*/ 237738 h 1675122"/>
              <a:gd name="connsiteX112" fmla="*/ 1174248 w 1312395"/>
              <a:gd name="connsiteY112" fmla="*/ 379174 h 1675122"/>
              <a:gd name="connsiteX113" fmla="*/ 1170959 w 1312395"/>
              <a:gd name="connsiteY113" fmla="*/ 592972 h 1675122"/>
              <a:gd name="connsiteX114" fmla="*/ 1161091 w 1312395"/>
              <a:gd name="connsiteY114" fmla="*/ 754144 h 1675122"/>
              <a:gd name="connsiteX115" fmla="*/ 1151223 w 1312395"/>
              <a:gd name="connsiteY115" fmla="*/ 803482 h 1675122"/>
              <a:gd name="connsiteX116" fmla="*/ 1154513 w 1312395"/>
              <a:gd name="connsiteY116" fmla="*/ 839663 h 1675122"/>
              <a:gd name="connsiteX117" fmla="*/ 1190694 w 1312395"/>
              <a:gd name="connsiteY117" fmla="*/ 833085 h 1675122"/>
              <a:gd name="connsiteX118" fmla="*/ 1246611 w 1312395"/>
              <a:gd name="connsiteY118" fmla="*/ 836374 h 1675122"/>
              <a:gd name="connsiteX119" fmla="*/ 1259767 w 1312395"/>
              <a:gd name="connsiteY119" fmla="*/ 839663 h 1675122"/>
              <a:gd name="connsiteX120" fmla="*/ 1276213 w 1312395"/>
              <a:gd name="connsiteY120" fmla="*/ 842952 h 1675122"/>
              <a:gd name="connsiteX121" fmla="*/ 1312395 w 1312395"/>
              <a:gd name="connsiteY121" fmla="*/ 846241 h 1675122"/>
              <a:gd name="connsiteX122" fmla="*/ 1309106 w 1312395"/>
              <a:gd name="connsiteY122" fmla="*/ 994256 h 1675122"/>
              <a:gd name="connsiteX123" fmla="*/ 1305816 w 1312395"/>
              <a:gd name="connsiteY123" fmla="*/ 1007413 h 1675122"/>
              <a:gd name="connsiteX124" fmla="*/ 1246611 w 1312395"/>
              <a:gd name="connsiteY124" fmla="*/ 1004123 h 1675122"/>
              <a:gd name="connsiteX125" fmla="*/ 1072282 w 1312395"/>
              <a:gd name="connsiteY125" fmla="*/ 1007413 h 1675122"/>
              <a:gd name="connsiteX126" fmla="*/ 1055836 w 1312395"/>
              <a:gd name="connsiteY126" fmla="*/ 1010702 h 1675122"/>
              <a:gd name="connsiteX127" fmla="*/ 1052547 w 1312395"/>
              <a:gd name="connsiteY127" fmla="*/ 1020569 h 1675122"/>
              <a:gd name="connsiteX128" fmla="*/ 1049258 w 1312395"/>
              <a:gd name="connsiteY128" fmla="*/ 1033726 h 1675122"/>
              <a:gd name="connsiteX129" fmla="*/ 1052547 w 1312395"/>
              <a:gd name="connsiteY129" fmla="*/ 1165295 h 1675122"/>
              <a:gd name="connsiteX130" fmla="*/ 1062415 w 1312395"/>
              <a:gd name="connsiteY130" fmla="*/ 1204765 h 1675122"/>
              <a:gd name="connsiteX131" fmla="*/ 1068993 w 1312395"/>
              <a:gd name="connsiteY131" fmla="*/ 1211344 h 1675122"/>
              <a:gd name="connsiteX132" fmla="*/ 1075572 w 1312395"/>
              <a:gd name="connsiteY132" fmla="*/ 1237657 h 1675122"/>
              <a:gd name="connsiteX133" fmla="*/ 1082150 w 1312395"/>
              <a:gd name="connsiteY133" fmla="*/ 1257392 h 1675122"/>
              <a:gd name="connsiteX134" fmla="*/ 1092018 w 1312395"/>
              <a:gd name="connsiteY134" fmla="*/ 1296863 h 1675122"/>
              <a:gd name="connsiteX135" fmla="*/ 1095307 w 1312395"/>
              <a:gd name="connsiteY135" fmla="*/ 1310020 h 1675122"/>
              <a:gd name="connsiteX136" fmla="*/ 1111753 w 1312395"/>
              <a:gd name="connsiteY136" fmla="*/ 1346201 h 1675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Lst>
            <a:rect l="l" t="t" r="r" b="b"/>
            <a:pathLst>
              <a:path w="1312395" h="1675122">
                <a:moveTo>
                  <a:pt x="1111753" y="1346201"/>
                </a:moveTo>
                <a:cubicBezTo>
                  <a:pt x="1100241" y="1351683"/>
                  <a:pt x="1054761" y="1342912"/>
                  <a:pt x="1026234" y="1342912"/>
                </a:cubicBezTo>
                <a:cubicBezTo>
                  <a:pt x="909771" y="1342912"/>
                  <a:pt x="942289" y="1328969"/>
                  <a:pt x="894665" y="1352779"/>
                </a:cubicBezTo>
                <a:cubicBezTo>
                  <a:pt x="891376" y="1356068"/>
                  <a:pt x="888371" y="1359669"/>
                  <a:pt x="884798" y="1362647"/>
                </a:cubicBezTo>
                <a:cubicBezTo>
                  <a:pt x="881761" y="1365178"/>
                  <a:pt x="877725" y="1366431"/>
                  <a:pt x="874930" y="1369226"/>
                </a:cubicBezTo>
                <a:cubicBezTo>
                  <a:pt x="872135" y="1372021"/>
                  <a:pt x="870821" y="1376006"/>
                  <a:pt x="868352" y="1379093"/>
                </a:cubicBezTo>
                <a:cubicBezTo>
                  <a:pt x="866415" y="1381515"/>
                  <a:pt x="863966" y="1383479"/>
                  <a:pt x="861773" y="1385672"/>
                </a:cubicBezTo>
                <a:cubicBezTo>
                  <a:pt x="858850" y="1394441"/>
                  <a:pt x="857324" y="1400569"/>
                  <a:pt x="851906" y="1408696"/>
                </a:cubicBezTo>
                <a:cubicBezTo>
                  <a:pt x="850186" y="1411276"/>
                  <a:pt x="847264" y="1412852"/>
                  <a:pt x="845327" y="1415274"/>
                </a:cubicBezTo>
                <a:cubicBezTo>
                  <a:pt x="842857" y="1418361"/>
                  <a:pt x="840710" y="1421710"/>
                  <a:pt x="838749" y="1425142"/>
                </a:cubicBezTo>
                <a:cubicBezTo>
                  <a:pt x="836316" y="1429399"/>
                  <a:pt x="834102" y="1433792"/>
                  <a:pt x="832170" y="1438299"/>
                </a:cubicBezTo>
                <a:cubicBezTo>
                  <a:pt x="830804" y="1441486"/>
                  <a:pt x="830432" y="1445066"/>
                  <a:pt x="828881" y="1448167"/>
                </a:cubicBezTo>
                <a:cubicBezTo>
                  <a:pt x="827113" y="1451703"/>
                  <a:pt x="823908" y="1454422"/>
                  <a:pt x="822303" y="1458034"/>
                </a:cubicBezTo>
                <a:cubicBezTo>
                  <a:pt x="819487" y="1464371"/>
                  <a:pt x="817917" y="1471191"/>
                  <a:pt x="815724" y="1477769"/>
                </a:cubicBezTo>
                <a:lnTo>
                  <a:pt x="805857" y="1507372"/>
                </a:lnTo>
                <a:lnTo>
                  <a:pt x="802567" y="1517240"/>
                </a:lnTo>
                <a:cubicBezTo>
                  <a:pt x="801471" y="1520529"/>
                  <a:pt x="801358" y="1524334"/>
                  <a:pt x="799278" y="1527108"/>
                </a:cubicBezTo>
                <a:lnTo>
                  <a:pt x="789411" y="1540264"/>
                </a:lnTo>
                <a:cubicBezTo>
                  <a:pt x="782564" y="1567648"/>
                  <a:pt x="790901" y="1540572"/>
                  <a:pt x="779543" y="1563289"/>
                </a:cubicBezTo>
                <a:cubicBezTo>
                  <a:pt x="777993" y="1566390"/>
                  <a:pt x="777471" y="1569910"/>
                  <a:pt x="776254" y="1573156"/>
                </a:cubicBezTo>
                <a:cubicBezTo>
                  <a:pt x="774181" y="1578685"/>
                  <a:pt x="772073" y="1584207"/>
                  <a:pt x="769675" y="1589603"/>
                </a:cubicBezTo>
                <a:cubicBezTo>
                  <a:pt x="767684" y="1594083"/>
                  <a:pt x="766236" y="1598992"/>
                  <a:pt x="763097" y="1602759"/>
                </a:cubicBezTo>
                <a:cubicBezTo>
                  <a:pt x="760566" y="1605796"/>
                  <a:pt x="756518" y="1607145"/>
                  <a:pt x="753229" y="1609338"/>
                </a:cubicBezTo>
                <a:cubicBezTo>
                  <a:pt x="749940" y="1613724"/>
                  <a:pt x="747524" y="1618927"/>
                  <a:pt x="743362" y="1622495"/>
                </a:cubicBezTo>
                <a:cubicBezTo>
                  <a:pt x="739639" y="1625686"/>
                  <a:pt x="734285" y="1626353"/>
                  <a:pt x="730205" y="1629073"/>
                </a:cubicBezTo>
                <a:cubicBezTo>
                  <a:pt x="727625" y="1630793"/>
                  <a:pt x="725819" y="1633458"/>
                  <a:pt x="723626" y="1635651"/>
                </a:cubicBezTo>
                <a:cubicBezTo>
                  <a:pt x="722530" y="1638940"/>
                  <a:pt x="722503" y="1642811"/>
                  <a:pt x="720337" y="1645519"/>
                </a:cubicBezTo>
                <a:cubicBezTo>
                  <a:pt x="717868" y="1648606"/>
                  <a:pt x="713557" y="1649628"/>
                  <a:pt x="710470" y="1652097"/>
                </a:cubicBezTo>
                <a:cubicBezTo>
                  <a:pt x="708048" y="1654034"/>
                  <a:pt x="706550" y="1657080"/>
                  <a:pt x="703891" y="1658676"/>
                </a:cubicBezTo>
                <a:cubicBezTo>
                  <a:pt x="697663" y="1662413"/>
                  <a:pt x="678272" y="1664590"/>
                  <a:pt x="674288" y="1665254"/>
                </a:cubicBezTo>
                <a:lnTo>
                  <a:pt x="654553" y="1671833"/>
                </a:lnTo>
                <a:lnTo>
                  <a:pt x="644685" y="1675122"/>
                </a:lnTo>
                <a:cubicBezTo>
                  <a:pt x="629335" y="1674026"/>
                  <a:pt x="613919" y="1673631"/>
                  <a:pt x="598636" y="1671833"/>
                </a:cubicBezTo>
                <a:cubicBezTo>
                  <a:pt x="595193" y="1671428"/>
                  <a:pt x="592102" y="1669497"/>
                  <a:pt x="588769" y="1668544"/>
                </a:cubicBezTo>
                <a:cubicBezTo>
                  <a:pt x="584422" y="1667302"/>
                  <a:pt x="579998" y="1666351"/>
                  <a:pt x="575612" y="1665254"/>
                </a:cubicBezTo>
                <a:cubicBezTo>
                  <a:pt x="572323" y="1661965"/>
                  <a:pt x="569529" y="1658091"/>
                  <a:pt x="565744" y="1655387"/>
                </a:cubicBezTo>
                <a:cubicBezTo>
                  <a:pt x="534243" y="1632886"/>
                  <a:pt x="568608" y="1662939"/>
                  <a:pt x="542720" y="1642230"/>
                </a:cubicBezTo>
                <a:cubicBezTo>
                  <a:pt x="540298" y="1640293"/>
                  <a:pt x="538800" y="1637247"/>
                  <a:pt x="536141" y="1635651"/>
                </a:cubicBezTo>
                <a:cubicBezTo>
                  <a:pt x="527732" y="1630606"/>
                  <a:pt x="509828" y="1622495"/>
                  <a:pt x="509828" y="1622495"/>
                </a:cubicBezTo>
                <a:cubicBezTo>
                  <a:pt x="486386" y="1599053"/>
                  <a:pt x="512990" y="1624367"/>
                  <a:pt x="490093" y="1606049"/>
                </a:cubicBezTo>
                <a:cubicBezTo>
                  <a:pt x="472994" y="1592369"/>
                  <a:pt x="495778" y="1599025"/>
                  <a:pt x="457200" y="1579735"/>
                </a:cubicBezTo>
                <a:cubicBezTo>
                  <a:pt x="448429" y="1575349"/>
                  <a:pt x="440190" y="1569679"/>
                  <a:pt x="430887" y="1566578"/>
                </a:cubicBezTo>
                <a:cubicBezTo>
                  <a:pt x="427598" y="1565482"/>
                  <a:pt x="424206" y="1564655"/>
                  <a:pt x="421019" y="1563289"/>
                </a:cubicBezTo>
                <a:cubicBezTo>
                  <a:pt x="392563" y="1551093"/>
                  <a:pt x="421138" y="1561135"/>
                  <a:pt x="397995" y="1553421"/>
                </a:cubicBezTo>
                <a:cubicBezTo>
                  <a:pt x="393609" y="1550132"/>
                  <a:pt x="389598" y="1546274"/>
                  <a:pt x="384838" y="1543554"/>
                </a:cubicBezTo>
                <a:cubicBezTo>
                  <a:pt x="381828" y="1541834"/>
                  <a:pt x="377678" y="1542430"/>
                  <a:pt x="374970" y="1540264"/>
                </a:cubicBezTo>
                <a:cubicBezTo>
                  <a:pt x="354322" y="1523745"/>
                  <a:pt x="385450" y="1534661"/>
                  <a:pt x="355235" y="1527108"/>
                </a:cubicBezTo>
                <a:cubicBezTo>
                  <a:pt x="351946" y="1524915"/>
                  <a:pt x="348584" y="1522827"/>
                  <a:pt x="345367" y="1520529"/>
                </a:cubicBezTo>
                <a:cubicBezTo>
                  <a:pt x="340906" y="1517343"/>
                  <a:pt x="336859" y="1513567"/>
                  <a:pt x="332211" y="1510662"/>
                </a:cubicBezTo>
                <a:cubicBezTo>
                  <a:pt x="322918" y="1504854"/>
                  <a:pt x="318781" y="1503992"/>
                  <a:pt x="309186" y="1500794"/>
                </a:cubicBezTo>
                <a:cubicBezTo>
                  <a:pt x="305897" y="1498601"/>
                  <a:pt x="302931" y="1495821"/>
                  <a:pt x="299318" y="1494215"/>
                </a:cubicBezTo>
                <a:cubicBezTo>
                  <a:pt x="292982" y="1491399"/>
                  <a:pt x="279583" y="1487637"/>
                  <a:pt x="279583" y="1487637"/>
                </a:cubicBezTo>
                <a:cubicBezTo>
                  <a:pt x="269904" y="1480378"/>
                  <a:pt x="264194" y="1477064"/>
                  <a:pt x="256559" y="1467902"/>
                </a:cubicBezTo>
                <a:cubicBezTo>
                  <a:pt x="254028" y="1464865"/>
                  <a:pt x="252775" y="1460829"/>
                  <a:pt x="249980" y="1458034"/>
                </a:cubicBezTo>
                <a:cubicBezTo>
                  <a:pt x="234303" y="1442357"/>
                  <a:pt x="233540" y="1448645"/>
                  <a:pt x="220377" y="1431720"/>
                </a:cubicBezTo>
                <a:cubicBezTo>
                  <a:pt x="216452" y="1426674"/>
                  <a:pt x="213898" y="1420695"/>
                  <a:pt x="210510" y="1415274"/>
                </a:cubicBezTo>
                <a:cubicBezTo>
                  <a:pt x="202999" y="1403256"/>
                  <a:pt x="203481" y="1406550"/>
                  <a:pt x="197353" y="1392250"/>
                </a:cubicBezTo>
                <a:cubicBezTo>
                  <a:pt x="189184" y="1373188"/>
                  <a:pt x="200126" y="1391474"/>
                  <a:pt x="187485" y="1372515"/>
                </a:cubicBezTo>
                <a:cubicBezTo>
                  <a:pt x="185121" y="1363057"/>
                  <a:pt x="186242" y="1357954"/>
                  <a:pt x="177618" y="1352779"/>
                </a:cubicBezTo>
                <a:cubicBezTo>
                  <a:pt x="174645" y="1350995"/>
                  <a:pt x="171039" y="1350586"/>
                  <a:pt x="167750" y="1349490"/>
                </a:cubicBezTo>
                <a:cubicBezTo>
                  <a:pt x="164461" y="1345104"/>
                  <a:pt x="160602" y="1341093"/>
                  <a:pt x="157882" y="1336333"/>
                </a:cubicBezTo>
                <a:cubicBezTo>
                  <a:pt x="156162" y="1333323"/>
                  <a:pt x="155810" y="1329712"/>
                  <a:pt x="154593" y="1326466"/>
                </a:cubicBezTo>
                <a:cubicBezTo>
                  <a:pt x="152520" y="1320938"/>
                  <a:pt x="149751" y="1315663"/>
                  <a:pt x="148015" y="1310020"/>
                </a:cubicBezTo>
                <a:cubicBezTo>
                  <a:pt x="145356" y="1301378"/>
                  <a:pt x="144295" y="1292283"/>
                  <a:pt x="141436" y="1283706"/>
                </a:cubicBezTo>
                <a:lnTo>
                  <a:pt x="134858" y="1263971"/>
                </a:lnTo>
                <a:cubicBezTo>
                  <a:pt x="132275" y="1248470"/>
                  <a:pt x="132204" y="1244813"/>
                  <a:pt x="128280" y="1231079"/>
                </a:cubicBezTo>
                <a:cubicBezTo>
                  <a:pt x="127327" y="1227745"/>
                  <a:pt x="126541" y="1224312"/>
                  <a:pt x="124990" y="1221211"/>
                </a:cubicBezTo>
                <a:cubicBezTo>
                  <a:pt x="123222" y="1217675"/>
                  <a:pt x="120605" y="1214633"/>
                  <a:pt x="118412" y="1211344"/>
                </a:cubicBezTo>
                <a:cubicBezTo>
                  <a:pt x="114721" y="1200271"/>
                  <a:pt x="115049" y="1199703"/>
                  <a:pt x="108544" y="1188319"/>
                </a:cubicBezTo>
                <a:cubicBezTo>
                  <a:pt x="106583" y="1184887"/>
                  <a:pt x="103734" y="1181987"/>
                  <a:pt x="101966" y="1178451"/>
                </a:cubicBezTo>
                <a:cubicBezTo>
                  <a:pt x="100416" y="1175350"/>
                  <a:pt x="100228" y="1171685"/>
                  <a:pt x="98677" y="1168584"/>
                </a:cubicBezTo>
                <a:cubicBezTo>
                  <a:pt x="96909" y="1165048"/>
                  <a:pt x="94059" y="1162148"/>
                  <a:pt x="92098" y="1158716"/>
                </a:cubicBezTo>
                <a:cubicBezTo>
                  <a:pt x="89665" y="1154459"/>
                  <a:pt x="88119" y="1149717"/>
                  <a:pt x="85520" y="1145559"/>
                </a:cubicBezTo>
                <a:cubicBezTo>
                  <a:pt x="82615" y="1140910"/>
                  <a:pt x="78314" y="1137195"/>
                  <a:pt x="75652" y="1132403"/>
                </a:cubicBezTo>
                <a:cubicBezTo>
                  <a:pt x="51405" y="1088759"/>
                  <a:pt x="80560" y="1135637"/>
                  <a:pt x="65785" y="1106089"/>
                </a:cubicBezTo>
                <a:cubicBezTo>
                  <a:pt x="64017" y="1102553"/>
                  <a:pt x="61399" y="1099510"/>
                  <a:pt x="59206" y="1096221"/>
                </a:cubicBezTo>
                <a:cubicBezTo>
                  <a:pt x="56314" y="1084651"/>
                  <a:pt x="56219" y="1080228"/>
                  <a:pt x="49339" y="1069908"/>
                </a:cubicBezTo>
                <a:cubicBezTo>
                  <a:pt x="47619" y="1067328"/>
                  <a:pt x="44953" y="1065522"/>
                  <a:pt x="42760" y="1063329"/>
                </a:cubicBezTo>
                <a:cubicBezTo>
                  <a:pt x="34321" y="1029570"/>
                  <a:pt x="45789" y="1071401"/>
                  <a:pt x="32893" y="1037015"/>
                </a:cubicBezTo>
                <a:cubicBezTo>
                  <a:pt x="24550" y="1014769"/>
                  <a:pt x="34263" y="1032539"/>
                  <a:pt x="26314" y="1013991"/>
                </a:cubicBezTo>
                <a:cubicBezTo>
                  <a:pt x="24383" y="1009484"/>
                  <a:pt x="21287" y="1005486"/>
                  <a:pt x="19736" y="1000834"/>
                </a:cubicBezTo>
                <a:cubicBezTo>
                  <a:pt x="16877" y="992257"/>
                  <a:pt x="15350" y="983291"/>
                  <a:pt x="13157" y="974520"/>
                </a:cubicBezTo>
                <a:lnTo>
                  <a:pt x="9868" y="961364"/>
                </a:lnTo>
                <a:cubicBezTo>
                  <a:pt x="8772" y="947111"/>
                  <a:pt x="7873" y="932841"/>
                  <a:pt x="6579" y="918604"/>
                </a:cubicBezTo>
                <a:cubicBezTo>
                  <a:pt x="4505" y="895792"/>
                  <a:pt x="3077" y="887510"/>
                  <a:pt x="0" y="865977"/>
                </a:cubicBezTo>
                <a:cubicBezTo>
                  <a:pt x="1097" y="768397"/>
                  <a:pt x="1192" y="670801"/>
                  <a:pt x="3290" y="573237"/>
                </a:cubicBezTo>
                <a:cubicBezTo>
                  <a:pt x="3387" y="568717"/>
                  <a:pt x="5598" y="564493"/>
                  <a:pt x="6579" y="560080"/>
                </a:cubicBezTo>
                <a:cubicBezTo>
                  <a:pt x="7792" y="554623"/>
                  <a:pt x="8772" y="549116"/>
                  <a:pt x="9868" y="543634"/>
                </a:cubicBezTo>
                <a:cubicBezTo>
                  <a:pt x="12061" y="500874"/>
                  <a:pt x="9769" y="457647"/>
                  <a:pt x="16447" y="415355"/>
                </a:cubicBezTo>
                <a:cubicBezTo>
                  <a:pt x="17152" y="410890"/>
                  <a:pt x="25083" y="418644"/>
                  <a:pt x="29603" y="418644"/>
                </a:cubicBezTo>
                <a:cubicBezTo>
                  <a:pt x="70185" y="418644"/>
                  <a:pt x="110737" y="416451"/>
                  <a:pt x="151304" y="415355"/>
                </a:cubicBezTo>
                <a:cubicBezTo>
                  <a:pt x="195861" y="407929"/>
                  <a:pt x="141016" y="416567"/>
                  <a:pt x="207221" y="408777"/>
                </a:cubicBezTo>
                <a:cubicBezTo>
                  <a:pt x="217427" y="407576"/>
                  <a:pt x="233027" y="404273"/>
                  <a:pt x="243402" y="402198"/>
                </a:cubicBezTo>
                <a:lnTo>
                  <a:pt x="276294" y="405487"/>
                </a:lnTo>
                <a:cubicBezTo>
                  <a:pt x="286168" y="406526"/>
                  <a:pt x="295994" y="408070"/>
                  <a:pt x="305897" y="408777"/>
                </a:cubicBezTo>
                <a:cubicBezTo>
                  <a:pt x="369148" y="413295"/>
                  <a:pt x="438078" y="413808"/>
                  <a:pt x="499960" y="415355"/>
                </a:cubicBezTo>
                <a:lnTo>
                  <a:pt x="661131" y="412066"/>
                </a:lnTo>
                <a:cubicBezTo>
                  <a:pt x="666718" y="411859"/>
                  <a:pt x="672183" y="410248"/>
                  <a:pt x="677577" y="408777"/>
                </a:cubicBezTo>
                <a:cubicBezTo>
                  <a:pt x="684267" y="406952"/>
                  <a:pt x="690734" y="404391"/>
                  <a:pt x="697313" y="402198"/>
                </a:cubicBezTo>
                <a:cubicBezTo>
                  <a:pt x="724002" y="322126"/>
                  <a:pt x="704011" y="389396"/>
                  <a:pt x="700602" y="191689"/>
                </a:cubicBezTo>
                <a:cubicBezTo>
                  <a:pt x="701698" y="182918"/>
                  <a:pt x="699938" y="173281"/>
                  <a:pt x="703891" y="165375"/>
                </a:cubicBezTo>
                <a:cubicBezTo>
                  <a:pt x="711211" y="150734"/>
                  <a:pt x="718716" y="161852"/>
                  <a:pt x="726916" y="162086"/>
                </a:cubicBezTo>
                <a:cubicBezTo>
                  <a:pt x="800353" y="164184"/>
                  <a:pt x="873834" y="164279"/>
                  <a:pt x="947293" y="165375"/>
                </a:cubicBezTo>
                <a:cubicBezTo>
                  <a:pt x="958281" y="161712"/>
                  <a:pt x="960449" y="164073"/>
                  <a:pt x="960449" y="148929"/>
                </a:cubicBezTo>
                <a:cubicBezTo>
                  <a:pt x="960449" y="116019"/>
                  <a:pt x="959151" y="83103"/>
                  <a:pt x="957160" y="50253"/>
                </a:cubicBezTo>
                <a:cubicBezTo>
                  <a:pt x="956950" y="46792"/>
                  <a:pt x="954783" y="43730"/>
                  <a:pt x="953871" y="40385"/>
                </a:cubicBezTo>
                <a:cubicBezTo>
                  <a:pt x="951492" y="31663"/>
                  <a:pt x="947293" y="14072"/>
                  <a:pt x="947293" y="14072"/>
                </a:cubicBezTo>
                <a:cubicBezTo>
                  <a:pt x="948389" y="9686"/>
                  <a:pt x="946069" y="1175"/>
                  <a:pt x="950582" y="915"/>
                </a:cubicBezTo>
                <a:cubicBezTo>
                  <a:pt x="1007035" y="-2342"/>
                  <a:pt x="1111773" y="3859"/>
                  <a:pt x="1180826" y="7493"/>
                </a:cubicBezTo>
                <a:cubicBezTo>
                  <a:pt x="1179730" y="31614"/>
                  <a:pt x="1178465" y="55728"/>
                  <a:pt x="1177537" y="79856"/>
                </a:cubicBezTo>
                <a:cubicBezTo>
                  <a:pt x="1176272" y="112742"/>
                  <a:pt x="1176301" y="145686"/>
                  <a:pt x="1174248" y="178532"/>
                </a:cubicBezTo>
                <a:cubicBezTo>
                  <a:pt x="1173009" y="198350"/>
                  <a:pt x="1167670" y="237738"/>
                  <a:pt x="1167670" y="237738"/>
                </a:cubicBezTo>
                <a:cubicBezTo>
                  <a:pt x="1171848" y="292049"/>
                  <a:pt x="1174248" y="315160"/>
                  <a:pt x="1174248" y="379174"/>
                </a:cubicBezTo>
                <a:cubicBezTo>
                  <a:pt x="1174248" y="450448"/>
                  <a:pt x="1172475" y="521714"/>
                  <a:pt x="1170959" y="592972"/>
                </a:cubicBezTo>
                <a:cubicBezTo>
                  <a:pt x="1169813" y="646824"/>
                  <a:pt x="1168718" y="700754"/>
                  <a:pt x="1161091" y="754144"/>
                </a:cubicBezTo>
                <a:cubicBezTo>
                  <a:pt x="1158687" y="770976"/>
                  <a:pt x="1154550" y="786853"/>
                  <a:pt x="1151223" y="803482"/>
                </a:cubicBezTo>
                <a:cubicBezTo>
                  <a:pt x="1152320" y="815542"/>
                  <a:pt x="1147568" y="829742"/>
                  <a:pt x="1154513" y="839663"/>
                </a:cubicBezTo>
                <a:cubicBezTo>
                  <a:pt x="1155030" y="840401"/>
                  <a:pt x="1188441" y="833535"/>
                  <a:pt x="1190694" y="833085"/>
                </a:cubicBezTo>
                <a:cubicBezTo>
                  <a:pt x="1209333" y="834181"/>
                  <a:pt x="1228024" y="834604"/>
                  <a:pt x="1246611" y="836374"/>
                </a:cubicBezTo>
                <a:cubicBezTo>
                  <a:pt x="1251111" y="836803"/>
                  <a:pt x="1255354" y="838682"/>
                  <a:pt x="1259767" y="839663"/>
                </a:cubicBezTo>
                <a:cubicBezTo>
                  <a:pt x="1265224" y="840876"/>
                  <a:pt x="1270666" y="842259"/>
                  <a:pt x="1276213" y="842952"/>
                </a:cubicBezTo>
                <a:cubicBezTo>
                  <a:pt x="1288230" y="844454"/>
                  <a:pt x="1300334" y="845145"/>
                  <a:pt x="1312395" y="846241"/>
                </a:cubicBezTo>
                <a:cubicBezTo>
                  <a:pt x="1311299" y="895579"/>
                  <a:pt x="1311119" y="944947"/>
                  <a:pt x="1309106" y="994256"/>
                </a:cubicBezTo>
                <a:cubicBezTo>
                  <a:pt x="1308922" y="998773"/>
                  <a:pt x="1310281" y="1006708"/>
                  <a:pt x="1305816" y="1007413"/>
                </a:cubicBezTo>
                <a:cubicBezTo>
                  <a:pt x="1286292" y="1010495"/>
                  <a:pt x="1266346" y="1005220"/>
                  <a:pt x="1246611" y="1004123"/>
                </a:cubicBezTo>
                <a:lnTo>
                  <a:pt x="1072282" y="1007413"/>
                </a:lnTo>
                <a:cubicBezTo>
                  <a:pt x="1066695" y="1007606"/>
                  <a:pt x="1060488" y="1007601"/>
                  <a:pt x="1055836" y="1010702"/>
                </a:cubicBezTo>
                <a:cubicBezTo>
                  <a:pt x="1052951" y="1012625"/>
                  <a:pt x="1053499" y="1017235"/>
                  <a:pt x="1052547" y="1020569"/>
                </a:cubicBezTo>
                <a:cubicBezTo>
                  <a:pt x="1051305" y="1024916"/>
                  <a:pt x="1050354" y="1029340"/>
                  <a:pt x="1049258" y="1033726"/>
                </a:cubicBezTo>
                <a:cubicBezTo>
                  <a:pt x="1050354" y="1077582"/>
                  <a:pt x="1050642" y="1121466"/>
                  <a:pt x="1052547" y="1165295"/>
                </a:cubicBezTo>
                <a:cubicBezTo>
                  <a:pt x="1052794" y="1170980"/>
                  <a:pt x="1058075" y="1200424"/>
                  <a:pt x="1062415" y="1204765"/>
                </a:cubicBezTo>
                <a:lnTo>
                  <a:pt x="1068993" y="1211344"/>
                </a:lnTo>
                <a:cubicBezTo>
                  <a:pt x="1071186" y="1220115"/>
                  <a:pt x="1072713" y="1229080"/>
                  <a:pt x="1075572" y="1237657"/>
                </a:cubicBezTo>
                <a:cubicBezTo>
                  <a:pt x="1077765" y="1244235"/>
                  <a:pt x="1080468" y="1250665"/>
                  <a:pt x="1082150" y="1257392"/>
                </a:cubicBezTo>
                <a:lnTo>
                  <a:pt x="1092018" y="1296863"/>
                </a:lnTo>
                <a:lnTo>
                  <a:pt x="1095307" y="1310020"/>
                </a:lnTo>
                <a:cubicBezTo>
                  <a:pt x="1098862" y="1324241"/>
                  <a:pt x="1123265" y="1340719"/>
                  <a:pt x="1111753" y="1346201"/>
                </a:cubicBez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Arrow: Right 10">
            <a:extLst>
              <a:ext uri="{FF2B5EF4-FFF2-40B4-BE49-F238E27FC236}">
                <a16:creationId xmlns:a16="http://schemas.microsoft.com/office/drawing/2014/main" id="{75DD4C80-EE5E-CFEE-995E-D4D1E7223D42}"/>
              </a:ext>
            </a:extLst>
          </p:cNvPr>
          <p:cNvSpPr/>
          <p:nvPr/>
        </p:nvSpPr>
        <p:spPr>
          <a:xfrm rot="9921683">
            <a:off x="8803029" y="2881658"/>
            <a:ext cx="993501" cy="474700"/>
          </a:xfrm>
          <a:prstGeom prst="rightArrow">
            <a:avLst/>
          </a:prstGeom>
          <a:solidFill>
            <a:schemeClr val="accent3"/>
          </a:solidFill>
        </p:spPr>
        <p:style>
          <a:lnRef idx="2">
            <a:schemeClr val="accent5">
              <a:shade val="15000"/>
            </a:schemeClr>
          </a:lnRef>
          <a:fillRef idx="1">
            <a:schemeClr val="accent5"/>
          </a:fillRef>
          <a:effectRef idx="0">
            <a:schemeClr val="accent5"/>
          </a:effectRef>
          <a:fontRef idx="minor">
            <a:schemeClr val="lt1"/>
          </a:fontRef>
        </p:style>
        <p:txBody>
          <a:bodyPr rtlCol="0" anchor="ctr"/>
          <a:lstStyle/>
          <a:p>
            <a:pPr algn="ctr"/>
            <a:endParaRPr lang="en-US"/>
          </a:p>
        </p:txBody>
      </p:sp>
      <p:sp>
        <p:nvSpPr>
          <p:cNvPr id="14" name="Arrow: Right 13">
            <a:extLst>
              <a:ext uri="{FF2B5EF4-FFF2-40B4-BE49-F238E27FC236}">
                <a16:creationId xmlns:a16="http://schemas.microsoft.com/office/drawing/2014/main" id="{022BA93E-97FD-B909-A16F-0370044D33BD}"/>
              </a:ext>
            </a:extLst>
          </p:cNvPr>
          <p:cNvSpPr/>
          <p:nvPr/>
        </p:nvSpPr>
        <p:spPr>
          <a:xfrm rot="11120558">
            <a:off x="8826945" y="3552128"/>
            <a:ext cx="993501" cy="474700"/>
          </a:xfrm>
          <a:prstGeom prst="rightArrow">
            <a:avLst/>
          </a:prstGeom>
          <a:solidFill>
            <a:schemeClr val="accent3"/>
          </a:solidFill>
        </p:spPr>
        <p:style>
          <a:lnRef idx="2">
            <a:schemeClr val="accent5">
              <a:shade val="15000"/>
            </a:schemeClr>
          </a:lnRef>
          <a:fillRef idx="1">
            <a:schemeClr val="accent5"/>
          </a:fillRef>
          <a:effectRef idx="0">
            <a:schemeClr val="accent5"/>
          </a:effectRef>
          <a:fontRef idx="minor">
            <a:schemeClr val="lt1"/>
          </a:fontRef>
        </p:style>
        <p:txBody>
          <a:bodyPr rtlCol="0" anchor="ctr"/>
          <a:lstStyle/>
          <a:p>
            <a:pPr algn="ctr"/>
            <a:endParaRPr lang="en-US"/>
          </a:p>
        </p:txBody>
      </p:sp>
      <p:sp>
        <p:nvSpPr>
          <p:cNvPr id="15" name="TextBox 14">
            <a:extLst>
              <a:ext uri="{FF2B5EF4-FFF2-40B4-BE49-F238E27FC236}">
                <a16:creationId xmlns:a16="http://schemas.microsoft.com/office/drawing/2014/main" id="{DB74CEA6-5FF5-609B-74A8-B22862CDB2ED}"/>
              </a:ext>
            </a:extLst>
          </p:cNvPr>
          <p:cNvSpPr txBox="1"/>
          <p:nvPr/>
        </p:nvSpPr>
        <p:spPr>
          <a:xfrm>
            <a:off x="9895288" y="3111838"/>
            <a:ext cx="1524000" cy="369332"/>
          </a:xfrm>
          <a:prstGeom prst="rect">
            <a:avLst/>
          </a:prstGeom>
          <a:noFill/>
        </p:spPr>
        <p:txBody>
          <a:bodyPr wrap="square" rtlCol="0">
            <a:spAutoFit/>
          </a:bodyPr>
          <a:lstStyle/>
          <a:p>
            <a:r>
              <a:rPr lang="en-US" dirty="0">
                <a:solidFill>
                  <a:schemeClr val="tx2"/>
                </a:solidFill>
              </a:rPr>
              <a:t>Generation</a:t>
            </a:r>
          </a:p>
        </p:txBody>
      </p:sp>
      <p:sp>
        <p:nvSpPr>
          <p:cNvPr id="16" name="TextBox 15">
            <a:extLst>
              <a:ext uri="{FF2B5EF4-FFF2-40B4-BE49-F238E27FC236}">
                <a16:creationId xmlns:a16="http://schemas.microsoft.com/office/drawing/2014/main" id="{010C510A-6EE8-C704-9913-A8405AAC6BC3}"/>
              </a:ext>
            </a:extLst>
          </p:cNvPr>
          <p:cNvSpPr txBox="1"/>
          <p:nvPr/>
        </p:nvSpPr>
        <p:spPr>
          <a:xfrm>
            <a:off x="8094754" y="3261566"/>
            <a:ext cx="967807" cy="369332"/>
          </a:xfrm>
          <a:prstGeom prst="rect">
            <a:avLst/>
          </a:prstGeom>
          <a:noFill/>
        </p:spPr>
        <p:txBody>
          <a:bodyPr wrap="square" rtlCol="0">
            <a:spAutoFit/>
          </a:bodyPr>
          <a:lstStyle/>
          <a:p>
            <a:r>
              <a:rPr lang="en-US" dirty="0">
                <a:solidFill>
                  <a:schemeClr val="bg1">
                    <a:lumMod val="85000"/>
                  </a:schemeClr>
                </a:solidFill>
              </a:rPr>
              <a:t>Load</a:t>
            </a:r>
          </a:p>
        </p:txBody>
      </p:sp>
    </p:spTree>
    <p:extLst>
      <p:ext uri="{BB962C8B-B14F-4D97-AF65-F5344CB8AC3E}">
        <p14:creationId xmlns:p14="http://schemas.microsoft.com/office/powerpoint/2010/main" val="1155814358"/>
      </p:ext>
    </p:extLst>
  </p:cSld>
  <p:clrMapOvr>
    <a:masterClrMapping/>
  </p:clrMapOvr>
</p:sld>
</file>

<file path=ppt/theme/theme1.xml><?xml version="1.0" encoding="utf-8"?>
<a:theme xmlns:a="http://schemas.openxmlformats.org/drawingml/2006/main" name="Cover Slide">
  <a:themeElements>
    <a:clrScheme name="ERCOT Brand Colors">
      <a:dk1>
        <a:srgbClr val="2D3338"/>
      </a:dk1>
      <a:lt1>
        <a:srgbClr val="FFFFFF"/>
      </a:lt1>
      <a:dk2>
        <a:srgbClr val="5B6770"/>
      </a:dk2>
      <a:lt2>
        <a:srgbClr val="E6EBF0"/>
      </a:lt2>
      <a:accent1>
        <a:srgbClr val="00AEC7"/>
      </a:accent1>
      <a:accent2>
        <a:srgbClr val="7C858C"/>
      </a:accent2>
      <a:accent3>
        <a:srgbClr val="26D07C"/>
      </a:accent3>
      <a:accent4>
        <a:srgbClr val="003865"/>
      </a:accent4>
      <a:accent5>
        <a:srgbClr val="685BC7"/>
      </a:accent5>
      <a:accent6>
        <a:srgbClr val="1F8B9D"/>
      </a:accent6>
      <a:hlink>
        <a:srgbClr val="0063B4"/>
      </a:hlink>
      <a:folHlink>
        <a:srgbClr val="800080"/>
      </a:folHlink>
    </a:clrScheme>
    <a:fontScheme name="H1-Aqua">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Far West ROS.potx" id="{BEBCD994-348D-417B-A555-9E8337675650}" vid="{D033B724-07C0-48A4-AD85-674CBBFF9455}"/>
    </a:ext>
  </a:extLst>
</a:theme>
</file>

<file path=ppt/theme/theme2.xml><?xml version="1.0" encoding="utf-8"?>
<a:theme xmlns:a="http://schemas.openxmlformats.org/drawingml/2006/main" name="Horizontal Theme">
  <a:themeElements>
    <a:clrScheme name="ERCOT Brand Colors">
      <a:dk1>
        <a:srgbClr val="2D3338"/>
      </a:dk1>
      <a:lt1>
        <a:srgbClr val="FFFFFF"/>
      </a:lt1>
      <a:dk2>
        <a:srgbClr val="5B6770"/>
      </a:dk2>
      <a:lt2>
        <a:srgbClr val="E6EBF0"/>
      </a:lt2>
      <a:accent1>
        <a:srgbClr val="00AEC7"/>
      </a:accent1>
      <a:accent2>
        <a:srgbClr val="7C858C"/>
      </a:accent2>
      <a:accent3>
        <a:srgbClr val="26D07C"/>
      </a:accent3>
      <a:accent4>
        <a:srgbClr val="003865"/>
      </a:accent4>
      <a:accent5>
        <a:srgbClr val="685BC7"/>
      </a:accent5>
      <a:accent6>
        <a:srgbClr val="1F8B9D"/>
      </a:accent6>
      <a:hlink>
        <a:srgbClr val="0063B4"/>
      </a:hlink>
      <a:folHlink>
        <a:srgbClr val="800080"/>
      </a:folHlink>
    </a:clrScheme>
    <a:fontScheme name="H1-Gray">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E6EBF0"/>
        </a:solidFill>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Far West ROS.potx" id="{BEBCD994-348D-417B-A555-9E8337675650}" vid="{A306E219-0BBB-4BB1-A4AF-AD55A32043D8}"/>
    </a:ext>
  </a:extLst>
</a:theme>
</file>

<file path=ppt/theme/theme3.xml><?xml version="1.0" encoding="utf-8"?>
<a:theme xmlns:a="http://schemas.openxmlformats.org/drawingml/2006/main" name="Vertical Theme">
  <a:themeElements>
    <a:clrScheme name="ERCOT Brand Colors">
      <a:dk1>
        <a:srgbClr val="2D3338"/>
      </a:dk1>
      <a:lt1>
        <a:srgbClr val="FFFFFF"/>
      </a:lt1>
      <a:dk2>
        <a:srgbClr val="5B6770"/>
      </a:dk2>
      <a:lt2>
        <a:srgbClr val="E6EBF0"/>
      </a:lt2>
      <a:accent1>
        <a:srgbClr val="00AEC7"/>
      </a:accent1>
      <a:accent2>
        <a:srgbClr val="7C858C"/>
      </a:accent2>
      <a:accent3>
        <a:srgbClr val="26D07C"/>
      </a:accent3>
      <a:accent4>
        <a:srgbClr val="003865"/>
      </a:accent4>
      <a:accent5>
        <a:srgbClr val="685BC7"/>
      </a:accent5>
      <a:accent6>
        <a:srgbClr val="1F8B9D"/>
      </a:accent6>
      <a:hlink>
        <a:srgbClr val="0063B4"/>
      </a:hlink>
      <a:folHlink>
        <a:srgbClr val="800080"/>
      </a:folHlink>
    </a:clrScheme>
    <a:fontScheme name="H1-Aqua">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Far West ROS.potx" id="{BEBCD994-348D-417B-A555-9E8337675650}" vid="{AE102AB1-114A-49E7-A75F-916662A30474}"/>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Audience xmlns="3c917f14-8d40-4289-92aa-fd10f73581c9">Public</Audienc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56779995893D9842BA3FA5B9B5E7FD29" ma:contentTypeVersion="5" ma:contentTypeDescription="Create a new document." ma:contentTypeScope="" ma:versionID="0f6bd377a20fd807022af7c242a5f6d1">
  <xsd:schema xmlns:xsd="http://www.w3.org/2001/XMLSchema" xmlns:xs="http://www.w3.org/2001/XMLSchema" xmlns:p="http://schemas.microsoft.com/office/2006/metadata/properties" xmlns:ns2="3c917f14-8d40-4289-92aa-fd10f73581c9" targetNamespace="http://schemas.microsoft.com/office/2006/metadata/properties" ma:root="true" ma:fieldsID="3cd54cdcc8ce6596be0db7cc58664dce" ns2:_="">
    <xsd:import namespace="3c917f14-8d40-4289-92aa-fd10f73581c9"/>
    <xsd:element name="properties">
      <xsd:complexType>
        <xsd:sequence>
          <xsd:element name="documentManagement">
            <xsd:complexType>
              <xsd:all>
                <xsd:element ref="ns2:Audience" minOccurs="0"/>
                <xsd:element ref="ns2:MediaServiceMetadata" minOccurs="0"/>
                <xsd:element ref="ns2:MediaServiceFastMetadata" minOccurs="0"/>
                <xsd:element ref="ns2:MediaServiceSearchProperties" minOccurs="0"/>
                <xsd:element ref="ns2: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3c917f14-8d40-4289-92aa-fd10f73581c9" elementFormDefault="qualified">
    <xsd:import namespace="http://schemas.microsoft.com/office/2006/documentManagement/types"/>
    <xsd:import namespace="http://schemas.microsoft.com/office/infopath/2007/PartnerControls"/>
    <xsd:element name="Audience" ma:index="8" nillable="true" ma:displayName="Audience" ma:format="Dropdown" ma:internalName="Audience">
      <xsd:simpleType>
        <xsd:restriction base="dms:Choice">
          <xsd:enumeration value="Public"/>
          <xsd:enumeration value="Internal"/>
          <xsd:enumeration value="Confidential"/>
          <xsd:enumeration value="Board of Directors"/>
        </xsd:restriction>
      </xsd:simpleType>
    </xsd:element>
    <xsd:element name="MediaServiceMetadata" ma:index="9" nillable="true" ma:displayName="MediaServiceMetadata" ma:hidden="true" ma:internalName="MediaServiceMetadata" ma:readOnly="true">
      <xsd:simpleType>
        <xsd:restriction base="dms:Note"/>
      </xsd:simpleType>
    </xsd:element>
    <xsd:element name="MediaServiceFastMetadata" ma:index="10" nillable="true" ma:displayName="MediaServiceFastMetadata" ma:hidden="true" ma:internalName="MediaServiceFastMetadata" ma:readOnly="true">
      <xsd:simpleType>
        <xsd:restriction base="dms:Note"/>
      </xsd:simpleType>
    </xsd:element>
    <xsd:element name="MediaServiceSearchProperties" ma:index="11" nillable="true" ma:displayName="MediaServiceSearchProperties" ma:hidden="true" ma:internalName="MediaServiceSearchProperties" ma:readOnly="true">
      <xsd:simpleType>
        <xsd:restriction base="dms:Note"/>
      </xsd:simpleType>
    </xsd:element>
    <xsd:element name="MediaServiceObjectDetectorVersions" ma:index="12" nillable="true" ma:displayName="MediaServiceObjectDetectorVersions" ma:hidden="true" ma:indexed="true" ma:internalName="MediaServiceObjectDetectorVersions"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9F18ABE5-2C97-4413-ACB0-B3080BAFCAD6}">
  <ds:schemaRefs>
    <ds:schemaRef ds:uri="http://schemas.microsoft.com/sharepoint/v3/contenttype/forms"/>
  </ds:schemaRefs>
</ds:datastoreItem>
</file>

<file path=customXml/itemProps2.xml><?xml version="1.0" encoding="utf-8"?>
<ds:datastoreItem xmlns:ds="http://schemas.openxmlformats.org/officeDocument/2006/customXml" ds:itemID="{1A526C54-2038-4DDB-9077-84C80FF069E0}">
  <ds:schemaRefs>
    <ds:schemaRef ds:uri="http://www.w3.org/XML/1998/namespace"/>
    <ds:schemaRef ds:uri="3c917f14-8d40-4289-92aa-fd10f73581c9"/>
    <ds:schemaRef ds:uri="http://purl.org/dc/elements/1.1/"/>
    <ds:schemaRef ds:uri="http://schemas.microsoft.com/office/infopath/2007/PartnerControls"/>
    <ds:schemaRef ds:uri="http://purl.org/dc/terms/"/>
    <ds:schemaRef ds:uri="http://schemas.microsoft.com/office/2006/documentManagement/types"/>
    <ds:schemaRef ds:uri="http://schemas.openxmlformats.org/package/2006/metadata/core-properties"/>
    <ds:schemaRef ds:uri="http://schemas.microsoft.com/office/2006/metadata/properties"/>
    <ds:schemaRef ds:uri="http://purl.org/dc/dcmitype/"/>
  </ds:schemaRefs>
</ds:datastoreItem>
</file>

<file path=customXml/itemProps3.xml><?xml version="1.0" encoding="utf-8"?>
<ds:datastoreItem xmlns:ds="http://schemas.openxmlformats.org/officeDocument/2006/customXml" ds:itemID="{B4BCB242-2A85-43A6-931A-8A5736B8E013}">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3c917f14-8d40-4289-92aa-fd10f73581c9"/>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Far West ROS</Template>
  <TotalTime>1176</TotalTime>
  <Words>242</Words>
  <Application>Microsoft Office PowerPoint</Application>
  <PresentationFormat>Widescreen</PresentationFormat>
  <Paragraphs>28</Paragraphs>
  <Slides>2</Slides>
  <Notes>0</Notes>
  <HiddenSlides>0</HiddenSlides>
  <MMClips>0</MMClips>
  <ScaleCrop>false</ScaleCrop>
  <HeadingPairs>
    <vt:vector size="6" baseType="variant">
      <vt:variant>
        <vt:lpstr>Fonts Used</vt:lpstr>
      </vt:variant>
      <vt:variant>
        <vt:i4>2</vt:i4>
      </vt:variant>
      <vt:variant>
        <vt:lpstr>Theme</vt:lpstr>
      </vt:variant>
      <vt:variant>
        <vt:i4>3</vt:i4>
      </vt:variant>
      <vt:variant>
        <vt:lpstr>Slide Titles</vt:lpstr>
      </vt:variant>
      <vt:variant>
        <vt:i4>2</vt:i4>
      </vt:variant>
    </vt:vector>
  </HeadingPairs>
  <TitlesOfParts>
    <vt:vector size="7" baseType="lpstr">
      <vt:lpstr>Arial</vt:lpstr>
      <vt:lpstr>Calibri</vt:lpstr>
      <vt:lpstr>Cover Slide</vt:lpstr>
      <vt:lpstr>Horizontal Theme</vt:lpstr>
      <vt:lpstr>Vertical Theme</vt:lpstr>
      <vt:lpstr>PowerPoint Presentation</vt:lpstr>
      <vt:lpstr>Far West Texas IROLs</vt:lpstr>
    </vt:vector>
  </TitlesOfParts>
  <Company>ERCOT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Garcia, Freddy</dc:creator>
  <cp:lastModifiedBy>Garcia, Freddy</cp:lastModifiedBy>
  <cp:revision>4</cp:revision>
  <cp:lastPrinted>2017-10-10T21:31:05Z</cp:lastPrinted>
  <dcterms:created xsi:type="dcterms:W3CDTF">2025-09-03T15:39:44Z</dcterms:created>
  <dcterms:modified xsi:type="dcterms:W3CDTF">2025-09-04T17:08:43Z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0x01010056779995893D9842BA3FA5B9B5E7FD29</vt:lpwstr>
  </property>
  <property fmtid="{D5CDD505-2E9C-101B-9397-08002B2CF9AE}" pid="3" name="MSIP_Label_c144db1d-993e-40da-980d-6eea152adc50_Enabled">
    <vt:lpwstr>true</vt:lpwstr>
  </property>
  <property fmtid="{D5CDD505-2E9C-101B-9397-08002B2CF9AE}" pid="4" name="MSIP_Label_c144db1d-993e-40da-980d-6eea152adc50_SetDate">
    <vt:lpwstr>2025-08-15T19:25:54Z</vt:lpwstr>
  </property>
  <property fmtid="{D5CDD505-2E9C-101B-9397-08002B2CF9AE}" pid="5" name="MSIP_Label_c144db1d-993e-40da-980d-6eea152adc50_Method">
    <vt:lpwstr>Privileged</vt:lpwstr>
  </property>
  <property fmtid="{D5CDD505-2E9C-101B-9397-08002B2CF9AE}" pid="6" name="MSIP_Label_c144db1d-993e-40da-980d-6eea152adc50_Name">
    <vt:lpwstr>Public</vt:lpwstr>
  </property>
  <property fmtid="{D5CDD505-2E9C-101B-9397-08002B2CF9AE}" pid="7" name="MSIP_Label_c144db1d-993e-40da-980d-6eea152adc50_SiteId">
    <vt:lpwstr>0afb747d-bff7-4596-a9fc-950ef9e0ec45</vt:lpwstr>
  </property>
  <property fmtid="{D5CDD505-2E9C-101B-9397-08002B2CF9AE}" pid="8" name="MSIP_Label_c144db1d-993e-40da-980d-6eea152adc50_ActionId">
    <vt:lpwstr>c84c0f86-426b-41cf-ba57-8c3074b15200</vt:lpwstr>
  </property>
  <property fmtid="{D5CDD505-2E9C-101B-9397-08002B2CF9AE}" pid="9" name="MSIP_Label_c144db1d-993e-40da-980d-6eea152adc50_ContentBits">
    <vt:lpwstr>0</vt:lpwstr>
  </property>
  <property fmtid="{D5CDD505-2E9C-101B-9397-08002B2CF9AE}" pid="10" name="MSIP_Label_c144db1d-993e-40da-980d-6eea152adc50_Tag">
    <vt:lpwstr>10, 0, 1, 1</vt:lpwstr>
  </property>
</Properties>
</file>